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74" r:id="rId5"/>
    <p:sldId id="258" r:id="rId6"/>
    <p:sldId id="260" r:id="rId7"/>
    <p:sldId id="276" r:id="rId8"/>
    <p:sldId id="261" r:id="rId9"/>
    <p:sldId id="275" r:id="rId10"/>
    <p:sldId id="262" r:id="rId11"/>
    <p:sldId id="263" r:id="rId12"/>
    <p:sldId id="277" r:id="rId13"/>
    <p:sldId id="264" r:id="rId14"/>
    <p:sldId id="278" r:id="rId15"/>
    <p:sldId id="265" r:id="rId16"/>
    <p:sldId id="266" r:id="rId17"/>
    <p:sldId id="279" r:id="rId18"/>
    <p:sldId id="267" r:id="rId19"/>
    <p:sldId id="269" r:id="rId20"/>
    <p:sldId id="280" r:id="rId21"/>
    <p:sldId id="268" r:id="rId22"/>
    <p:sldId id="270" r:id="rId23"/>
    <p:sldId id="281" r:id="rId24"/>
    <p:sldId id="271" r:id="rId25"/>
    <p:sldId id="272" r:id="rId26"/>
    <p:sldId id="282" r:id="rId27"/>
    <p:sldId id="273" r:id="rId28"/>
    <p:sldId id="283" r:id="rId2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4628" autoAdjust="0"/>
  </p:normalViewPr>
  <p:slideViewPr>
    <p:cSldViewPr>
      <p:cViewPr>
        <p:scale>
          <a:sx n="90" d="100"/>
          <a:sy n="90" d="100"/>
        </p:scale>
        <p:origin x="-618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2B86-C11E-4627-8544-16351A881B1F}" type="datetimeFigureOut">
              <a:rPr lang="fr-CA" smtClean="0"/>
              <a:t>2011-09-19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9551-2F79-4797-B0E8-E6DC5CA2565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2B86-C11E-4627-8544-16351A881B1F}" type="datetimeFigureOut">
              <a:rPr lang="fr-CA" smtClean="0"/>
              <a:t>2011-09-19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9551-2F79-4797-B0E8-E6DC5CA2565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2B86-C11E-4627-8544-16351A881B1F}" type="datetimeFigureOut">
              <a:rPr lang="fr-CA" smtClean="0"/>
              <a:t>2011-09-19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9551-2F79-4797-B0E8-E6DC5CA2565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2B86-C11E-4627-8544-16351A881B1F}" type="datetimeFigureOut">
              <a:rPr lang="fr-CA" smtClean="0"/>
              <a:t>2011-09-19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9551-2F79-4797-B0E8-E6DC5CA2565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2B86-C11E-4627-8544-16351A881B1F}" type="datetimeFigureOut">
              <a:rPr lang="fr-CA" smtClean="0"/>
              <a:t>2011-09-19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9551-2F79-4797-B0E8-E6DC5CA2565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2B86-C11E-4627-8544-16351A881B1F}" type="datetimeFigureOut">
              <a:rPr lang="fr-CA" smtClean="0"/>
              <a:t>2011-09-19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9551-2F79-4797-B0E8-E6DC5CA25654}" type="slidenum">
              <a:rPr lang="fr-CA" smtClean="0"/>
              <a:t>‹N°›</a:t>
            </a:fld>
            <a:endParaRPr lang="fr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2B86-C11E-4627-8544-16351A881B1F}" type="datetimeFigureOut">
              <a:rPr lang="fr-CA" smtClean="0"/>
              <a:t>2011-09-19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9551-2F79-4797-B0E8-E6DC5CA2565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2B86-C11E-4627-8544-16351A881B1F}" type="datetimeFigureOut">
              <a:rPr lang="fr-CA" smtClean="0"/>
              <a:t>2011-09-19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9551-2F79-4797-B0E8-E6DC5CA2565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2B86-C11E-4627-8544-16351A881B1F}" type="datetimeFigureOut">
              <a:rPr lang="fr-CA" smtClean="0"/>
              <a:t>2011-09-19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9551-2F79-4797-B0E8-E6DC5CA2565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2B86-C11E-4627-8544-16351A881B1F}" type="datetimeFigureOut">
              <a:rPr lang="fr-CA" smtClean="0"/>
              <a:t>2011-09-19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3BC9551-2F79-4797-B0E8-E6DC5CA2565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52B86-C11E-4627-8544-16351A881B1F}" type="datetimeFigureOut">
              <a:rPr lang="fr-CA" smtClean="0"/>
              <a:t>2011-09-19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C9551-2F79-4797-B0E8-E6DC5CA25654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A552B86-C11E-4627-8544-16351A881B1F}" type="datetimeFigureOut">
              <a:rPr lang="fr-CA" smtClean="0"/>
              <a:t>2011-09-19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3BC9551-2F79-4797-B0E8-E6DC5CA25654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5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1.xml"/><Relationship Id="rId2" Type="http://schemas.openxmlformats.org/officeDocument/2006/relationships/slide" Target="slide2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2.xml"/><Relationship Id="rId3" Type="http://schemas.openxmlformats.org/officeDocument/2006/relationships/image" Target="../media/image4.png"/><Relationship Id="rId7" Type="http://schemas.openxmlformats.org/officeDocument/2006/relationships/slide" Target="slide19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6.xml"/><Relationship Id="rId5" Type="http://schemas.openxmlformats.org/officeDocument/2006/relationships/slide" Target="slide13.xml"/><Relationship Id="rId10" Type="http://schemas.openxmlformats.org/officeDocument/2006/relationships/slide" Target="slide10.xml"/><Relationship Id="rId4" Type="http://schemas.openxmlformats.org/officeDocument/2006/relationships/slide" Target="slide25.xml"/><Relationship Id="rId9" Type="http://schemas.openxmlformats.org/officeDocument/2006/relationships/slide" Target="slide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7.xml"/><Relationship Id="rId2" Type="http://schemas.openxmlformats.org/officeDocument/2006/relationships/slide" Target="slide2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slide" Target="slide28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1089667">
            <a:off x="1547664" y="908720"/>
            <a:ext cx="5648623" cy="1305909"/>
          </a:xfrm>
        </p:spPr>
        <p:txBody>
          <a:bodyPr/>
          <a:lstStyle/>
          <a:p>
            <a:r>
              <a:rPr lang="fr-CA" sz="6000" dirty="0" smtClean="0">
                <a:solidFill>
                  <a:srgbClr val="00B050"/>
                </a:solidFill>
              </a:rPr>
              <a:t>ANIMALS !!! </a:t>
            </a:r>
            <a:endParaRPr lang="fr-CA" sz="6000" dirty="0">
              <a:solidFill>
                <a:srgbClr val="00B05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509912"/>
            <a:ext cx="3888432" cy="3888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28400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992668"/>
          </a:xfrm>
        </p:spPr>
        <p:txBody>
          <a:bodyPr>
            <a:normAutofit/>
          </a:bodyPr>
          <a:lstStyle/>
          <a:p>
            <a:r>
              <a:rPr lang="fr-CA" sz="4800" dirty="0" err="1" smtClean="0">
                <a:solidFill>
                  <a:srgbClr val="00B050"/>
                </a:solidFill>
              </a:rPr>
              <a:t>What</a:t>
            </a:r>
            <a:r>
              <a:rPr lang="fr-CA" sz="4800" dirty="0" smtClean="0">
                <a:solidFill>
                  <a:srgbClr val="00B050"/>
                </a:solidFill>
              </a:rPr>
              <a:t> </a:t>
            </a:r>
            <a:r>
              <a:rPr lang="fr-CA" sz="4800" dirty="0" err="1" smtClean="0">
                <a:solidFill>
                  <a:srgbClr val="00B050"/>
                </a:solidFill>
              </a:rPr>
              <a:t>is</a:t>
            </a:r>
            <a:r>
              <a:rPr lang="fr-CA" sz="4800" dirty="0" smtClean="0">
                <a:solidFill>
                  <a:srgbClr val="00B050"/>
                </a:solidFill>
              </a:rPr>
              <a:t> the animal </a:t>
            </a:r>
            <a:r>
              <a:rPr lang="fr-CA" sz="4800" dirty="0" err="1" smtClean="0">
                <a:solidFill>
                  <a:srgbClr val="00B050"/>
                </a:solidFill>
              </a:rPr>
              <a:t>that</a:t>
            </a:r>
            <a:r>
              <a:rPr lang="fr-CA" sz="4800" dirty="0" smtClean="0">
                <a:solidFill>
                  <a:srgbClr val="00B050"/>
                </a:solidFill>
              </a:rPr>
              <a:t> </a:t>
            </a:r>
            <a:r>
              <a:rPr lang="fr-CA" sz="4800" dirty="0" err="1" smtClean="0">
                <a:solidFill>
                  <a:srgbClr val="00B050"/>
                </a:solidFill>
              </a:rPr>
              <a:t>eats</a:t>
            </a:r>
            <a:r>
              <a:rPr lang="fr-CA" sz="4800" dirty="0" smtClean="0">
                <a:solidFill>
                  <a:srgbClr val="00B050"/>
                </a:solidFill>
              </a:rPr>
              <a:t> bananas and </a:t>
            </a:r>
            <a:r>
              <a:rPr lang="fr-CA" sz="4800" dirty="0" err="1" smtClean="0">
                <a:solidFill>
                  <a:srgbClr val="00B050"/>
                </a:solidFill>
              </a:rPr>
              <a:t>climbs</a:t>
            </a:r>
            <a:r>
              <a:rPr lang="fr-CA" sz="4800" dirty="0" smtClean="0">
                <a:solidFill>
                  <a:srgbClr val="00B050"/>
                </a:solidFill>
              </a:rPr>
              <a:t> in the </a:t>
            </a:r>
            <a:r>
              <a:rPr lang="fr-CA" sz="4800" dirty="0" err="1" smtClean="0">
                <a:solidFill>
                  <a:srgbClr val="00B050"/>
                </a:solidFill>
              </a:rPr>
              <a:t>trees</a:t>
            </a:r>
            <a:r>
              <a:rPr lang="fr-CA" sz="4800" dirty="0" smtClean="0">
                <a:solidFill>
                  <a:srgbClr val="00B050"/>
                </a:solidFill>
              </a:rPr>
              <a:t> ? </a:t>
            </a:r>
          </a:p>
          <a:p>
            <a:r>
              <a:rPr lang="fr-CA" sz="3200" dirty="0" err="1">
                <a:solidFill>
                  <a:srgbClr val="00B050"/>
                </a:solidFill>
                <a:hlinkClick r:id="rId2" action="ppaction://hlinksldjump"/>
              </a:rPr>
              <a:t>Rooster</a:t>
            </a:r>
            <a:r>
              <a:rPr lang="fr-CA" sz="3200" dirty="0">
                <a:solidFill>
                  <a:srgbClr val="00B050"/>
                </a:solidFill>
              </a:rPr>
              <a:t>	</a:t>
            </a:r>
            <a:r>
              <a:rPr lang="fr-CA" sz="3200" dirty="0" smtClean="0">
                <a:solidFill>
                  <a:srgbClr val="00B050"/>
                </a:solidFill>
                <a:hlinkClick r:id="rId2" action="ppaction://hlinksldjump"/>
              </a:rPr>
              <a:t>Dog</a:t>
            </a:r>
            <a:r>
              <a:rPr lang="fr-CA" sz="3200" dirty="0">
                <a:solidFill>
                  <a:srgbClr val="00B050"/>
                </a:solidFill>
              </a:rPr>
              <a:t>		</a:t>
            </a:r>
            <a:r>
              <a:rPr lang="fr-CA" sz="3200" dirty="0">
                <a:solidFill>
                  <a:srgbClr val="00B050"/>
                </a:solidFill>
                <a:hlinkClick r:id="rId2" action="ppaction://hlinksldjump"/>
              </a:rPr>
              <a:t>Horse</a:t>
            </a:r>
            <a:r>
              <a:rPr lang="fr-CA" sz="3200" dirty="0">
                <a:solidFill>
                  <a:srgbClr val="00B050"/>
                </a:solidFill>
              </a:rPr>
              <a:t>	</a:t>
            </a:r>
            <a:r>
              <a:rPr lang="fr-CA" sz="3200" dirty="0" err="1">
                <a:solidFill>
                  <a:srgbClr val="00B050"/>
                </a:solidFill>
                <a:hlinkClick r:id="rId2" action="ppaction://hlinksldjump"/>
              </a:rPr>
              <a:t>Sheep</a:t>
            </a:r>
            <a:r>
              <a:rPr lang="fr-CA" sz="3200" dirty="0">
                <a:solidFill>
                  <a:srgbClr val="00B050"/>
                </a:solidFill>
              </a:rPr>
              <a:t>		</a:t>
            </a:r>
          </a:p>
          <a:p>
            <a:r>
              <a:rPr lang="fr-CA" sz="3200" dirty="0">
                <a:solidFill>
                  <a:srgbClr val="00B050"/>
                </a:solidFill>
                <a:hlinkClick r:id="rId2" action="ppaction://hlinksldjump"/>
              </a:rPr>
              <a:t>Cat</a:t>
            </a:r>
            <a:r>
              <a:rPr lang="fr-CA" sz="3200" dirty="0">
                <a:solidFill>
                  <a:srgbClr val="00B050"/>
                </a:solidFill>
              </a:rPr>
              <a:t>		</a:t>
            </a:r>
            <a:r>
              <a:rPr lang="fr-CA" sz="3200" dirty="0" err="1">
                <a:solidFill>
                  <a:srgbClr val="00B050"/>
                </a:solidFill>
                <a:hlinkClick r:id="rId2" action="ppaction://hlinksldjump"/>
              </a:rPr>
              <a:t>Frog</a:t>
            </a:r>
            <a:r>
              <a:rPr lang="fr-CA" sz="3200" dirty="0">
                <a:solidFill>
                  <a:srgbClr val="00B050"/>
                </a:solidFill>
                <a:hlinkClick r:id="rId2" action="ppaction://hlinksldjump"/>
              </a:rPr>
              <a:t>	</a:t>
            </a:r>
            <a:r>
              <a:rPr lang="fr-CA" sz="3200" dirty="0">
                <a:solidFill>
                  <a:srgbClr val="00B050"/>
                </a:solidFill>
              </a:rPr>
              <a:t>	</a:t>
            </a:r>
            <a:r>
              <a:rPr lang="fr-CA" sz="3200" dirty="0" err="1">
                <a:solidFill>
                  <a:srgbClr val="00B050"/>
                </a:solidFill>
                <a:hlinkClick r:id="rId3" action="ppaction://hlinksldjump"/>
              </a:rPr>
              <a:t>Monkey</a:t>
            </a:r>
            <a:r>
              <a:rPr lang="fr-CA" sz="3200" dirty="0">
                <a:solidFill>
                  <a:srgbClr val="00B050"/>
                </a:solidFill>
              </a:rPr>
              <a:t>	     </a:t>
            </a:r>
            <a:r>
              <a:rPr lang="fr-CA" sz="3200" dirty="0" err="1">
                <a:solidFill>
                  <a:srgbClr val="00B050"/>
                </a:solidFill>
                <a:hlinkClick r:id="rId2" action="ppaction://hlinksldjump"/>
              </a:rPr>
              <a:t>Cow</a:t>
            </a:r>
            <a:endParaRPr lang="fr-CA" sz="3200" dirty="0">
              <a:solidFill>
                <a:srgbClr val="00B050"/>
              </a:solidFill>
            </a:endParaRPr>
          </a:p>
          <a:p>
            <a:endParaRPr lang="fr-CA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01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>
                <a:solidFill>
                  <a:srgbClr val="7030A0"/>
                </a:solidFill>
              </a:rPr>
              <a:t>IT’S A MONKEY !!! </a:t>
            </a:r>
            <a:endParaRPr lang="fr-CA" dirty="0">
              <a:solidFill>
                <a:srgbClr val="7030A0"/>
              </a:solidFill>
            </a:endParaRPr>
          </a:p>
        </p:txBody>
      </p:sp>
      <p:pic>
        <p:nvPicPr>
          <p:cNvPr id="4" name="Espace réservé du contenu 3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268760"/>
            <a:ext cx="2526039" cy="485776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221549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4400" dirty="0" smtClean="0">
                <a:solidFill>
                  <a:srgbClr val="00B0F0"/>
                </a:solidFill>
              </a:rPr>
              <a:t>WRONG ANSWER !!! TRY AGAIN !!! </a:t>
            </a:r>
            <a:endParaRPr lang="fr-CA" sz="4400" dirty="0">
              <a:solidFill>
                <a:srgbClr val="00B0F0"/>
              </a:solidFill>
            </a:endParaRPr>
          </a:p>
        </p:txBody>
      </p:sp>
      <p:sp>
        <p:nvSpPr>
          <p:cNvPr id="4" name="Flèche droite 3">
            <a:hlinkClick r:id="rId2" action="ppaction://hlinksldjump"/>
          </p:cNvPr>
          <p:cNvSpPr/>
          <p:nvPr/>
        </p:nvSpPr>
        <p:spPr>
          <a:xfrm rot="10800000">
            <a:off x="5868144" y="3429000"/>
            <a:ext cx="2016224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1634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052736"/>
            <a:ext cx="8169012" cy="4680520"/>
          </a:xfrm>
        </p:spPr>
        <p:txBody>
          <a:bodyPr>
            <a:normAutofit/>
          </a:bodyPr>
          <a:lstStyle/>
          <a:p>
            <a:r>
              <a:rPr lang="fr-CA" sz="4800" dirty="0" err="1" smtClean="0">
                <a:solidFill>
                  <a:srgbClr val="00B050"/>
                </a:solidFill>
              </a:rPr>
              <a:t>What</a:t>
            </a:r>
            <a:r>
              <a:rPr lang="fr-CA" sz="4800" dirty="0" smtClean="0">
                <a:solidFill>
                  <a:srgbClr val="00B050"/>
                </a:solidFill>
              </a:rPr>
              <a:t> </a:t>
            </a:r>
            <a:r>
              <a:rPr lang="fr-CA" sz="4800" dirty="0" err="1" smtClean="0">
                <a:solidFill>
                  <a:srgbClr val="00B050"/>
                </a:solidFill>
              </a:rPr>
              <a:t>is</a:t>
            </a:r>
            <a:r>
              <a:rPr lang="fr-CA" sz="4800" dirty="0" smtClean="0">
                <a:solidFill>
                  <a:srgbClr val="00B050"/>
                </a:solidFill>
              </a:rPr>
              <a:t> the animal </a:t>
            </a:r>
            <a:r>
              <a:rPr lang="fr-CA" sz="4800" dirty="0" err="1" smtClean="0">
                <a:solidFill>
                  <a:srgbClr val="00B050"/>
                </a:solidFill>
              </a:rPr>
              <a:t>that</a:t>
            </a:r>
            <a:r>
              <a:rPr lang="fr-CA" sz="4800" dirty="0" smtClean="0">
                <a:solidFill>
                  <a:srgbClr val="00B050"/>
                </a:solidFill>
              </a:rPr>
              <a:t>  </a:t>
            </a:r>
            <a:r>
              <a:rPr lang="fr-CA" sz="4800" dirty="0" err="1" smtClean="0">
                <a:solidFill>
                  <a:srgbClr val="00B050"/>
                </a:solidFill>
              </a:rPr>
              <a:t>eats</a:t>
            </a:r>
            <a:r>
              <a:rPr lang="fr-CA" sz="4800" dirty="0" smtClean="0">
                <a:solidFill>
                  <a:srgbClr val="00B050"/>
                </a:solidFill>
              </a:rPr>
              <a:t> </a:t>
            </a:r>
            <a:r>
              <a:rPr lang="fr-CA" sz="4800" dirty="0" err="1" smtClean="0">
                <a:solidFill>
                  <a:srgbClr val="00B050"/>
                </a:solidFill>
              </a:rPr>
              <a:t>mice</a:t>
            </a:r>
            <a:r>
              <a:rPr lang="fr-CA" sz="4800" dirty="0" smtClean="0">
                <a:solidFill>
                  <a:srgbClr val="00B050"/>
                </a:solidFill>
              </a:rPr>
              <a:t> and drinks </a:t>
            </a:r>
            <a:r>
              <a:rPr lang="fr-CA" sz="4800" dirty="0" err="1" smtClean="0">
                <a:solidFill>
                  <a:srgbClr val="00B050"/>
                </a:solidFill>
              </a:rPr>
              <a:t>milk</a:t>
            </a:r>
            <a:r>
              <a:rPr lang="fr-CA" sz="4800" dirty="0" smtClean="0">
                <a:solidFill>
                  <a:srgbClr val="00B050"/>
                </a:solidFill>
              </a:rPr>
              <a:t> ?</a:t>
            </a:r>
          </a:p>
          <a:p>
            <a:r>
              <a:rPr lang="fr-CA" sz="4800" dirty="0" smtClean="0">
                <a:solidFill>
                  <a:srgbClr val="00B050"/>
                </a:solidFill>
              </a:rPr>
              <a:t> </a:t>
            </a:r>
          </a:p>
          <a:p>
            <a:r>
              <a:rPr lang="fr-CA" sz="3200" dirty="0" err="1" smtClean="0">
                <a:solidFill>
                  <a:srgbClr val="00B050"/>
                </a:solidFill>
                <a:hlinkClick r:id="rId2" action="ppaction://hlinksldjump"/>
              </a:rPr>
              <a:t>Rooster</a:t>
            </a:r>
            <a:r>
              <a:rPr lang="fr-CA" sz="3200" dirty="0" smtClean="0">
                <a:solidFill>
                  <a:srgbClr val="00B050"/>
                </a:solidFill>
              </a:rPr>
              <a:t>	</a:t>
            </a:r>
            <a:r>
              <a:rPr lang="fr-CA" sz="3200" dirty="0">
                <a:solidFill>
                  <a:srgbClr val="00B050"/>
                </a:solidFill>
              </a:rPr>
              <a:t>	</a:t>
            </a:r>
            <a:r>
              <a:rPr lang="fr-CA" sz="3200" dirty="0">
                <a:solidFill>
                  <a:srgbClr val="00B050"/>
                </a:solidFill>
                <a:hlinkClick r:id="rId2" action="ppaction://hlinksldjump"/>
              </a:rPr>
              <a:t>Dog	</a:t>
            </a:r>
            <a:r>
              <a:rPr lang="fr-CA" sz="3200" dirty="0">
                <a:solidFill>
                  <a:srgbClr val="00B050"/>
                </a:solidFill>
              </a:rPr>
              <a:t>	</a:t>
            </a:r>
            <a:r>
              <a:rPr lang="fr-CA" sz="3200" dirty="0" smtClean="0">
                <a:solidFill>
                  <a:srgbClr val="00B050"/>
                </a:solidFill>
                <a:hlinkClick r:id="rId2" action="ppaction://hlinksldjump"/>
              </a:rPr>
              <a:t>Horse</a:t>
            </a:r>
            <a:r>
              <a:rPr lang="fr-CA" sz="3200" dirty="0" smtClean="0">
                <a:solidFill>
                  <a:srgbClr val="00B050"/>
                </a:solidFill>
              </a:rPr>
              <a:t>      </a:t>
            </a:r>
            <a:r>
              <a:rPr lang="fr-CA" sz="3200" dirty="0" err="1" smtClean="0">
                <a:solidFill>
                  <a:srgbClr val="00B050"/>
                </a:solidFill>
                <a:hlinkClick r:id="rId2" action="ppaction://hlinksldjump"/>
              </a:rPr>
              <a:t>Sheep</a:t>
            </a:r>
            <a:r>
              <a:rPr lang="fr-CA" sz="3200" dirty="0">
                <a:solidFill>
                  <a:srgbClr val="00B050"/>
                </a:solidFill>
                <a:hlinkClick r:id="rId2" action="ppaction://hlinksldjump"/>
              </a:rPr>
              <a:t>	</a:t>
            </a:r>
            <a:r>
              <a:rPr lang="fr-CA" sz="3200" dirty="0">
                <a:solidFill>
                  <a:srgbClr val="00B050"/>
                </a:solidFill>
              </a:rPr>
              <a:t>	</a:t>
            </a:r>
          </a:p>
          <a:p>
            <a:r>
              <a:rPr lang="fr-CA" sz="3200" dirty="0">
                <a:solidFill>
                  <a:srgbClr val="00B050"/>
                </a:solidFill>
                <a:hlinkClick r:id="rId3" action="ppaction://hlinksldjump"/>
              </a:rPr>
              <a:t>Cat	</a:t>
            </a:r>
            <a:r>
              <a:rPr lang="fr-CA" sz="3200" dirty="0">
                <a:solidFill>
                  <a:srgbClr val="00B050"/>
                </a:solidFill>
              </a:rPr>
              <a:t>	</a:t>
            </a:r>
            <a:r>
              <a:rPr lang="fr-CA" sz="3200" dirty="0" err="1">
                <a:solidFill>
                  <a:srgbClr val="00B050"/>
                </a:solidFill>
                <a:hlinkClick r:id="rId2" action="ppaction://hlinksldjump"/>
              </a:rPr>
              <a:t>Frog</a:t>
            </a:r>
            <a:r>
              <a:rPr lang="fr-CA" sz="3200" dirty="0">
                <a:solidFill>
                  <a:srgbClr val="00B050"/>
                </a:solidFill>
                <a:hlinkClick r:id="rId2" action="ppaction://hlinksldjump"/>
              </a:rPr>
              <a:t>	</a:t>
            </a:r>
            <a:r>
              <a:rPr lang="fr-CA" sz="3200" dirty="0">
                <a:solidFill>
                  <a:srgbClr val="00B050"/>
                </a:solidFill>
              </a:rPr>
              <a:t>	</a:t>
            </a:r>
            <a:r>
              <a:rPr lang="fr-CA" sz="3200" dirty="0" err="1">
                <a:solidFill>
                  <a:srgbClr val="00B050"/>
                </a:solidFill>
                <a:hlinkClick r:id="rId2" action="ppaction://hlinksldjump"/>
              </a:rPr>
              <a:t>Monkey</a:t>
            </a:r>
            <a:r>
              <a:rPr lang="fr-CA" sz="3200" dirty="0">
                <a:solidFill>
                  <a:srgbClr val="00B050"/>
                </a:solidFill>
              </a:rPr>
              <a:t>	     </a:t>
            </a:r>
            <a:r>
              <a:rPr lang="fr-CA" sz="3200" dirty="0" err="1">
                <a:solidFill>
                  <a:srgbClr val="00B050"/>
                </a:solidFill>
                <a:hlinkClick r:id="rId2" action="ppaction://hlinksldjump"/>
              </a:rPr>
              <a:t>Cow</a:t>
            </a:r>
            <a:endParaRPr lang="fr-CA" sz="3200" dirty="0">
              <a:solidFill>
                <a:srgbClr val="00B050"/>
              </a:solidFill>
            </a:endParaRPr>
          </a:p>
          <a:p>
            <a:endParaRPr lang="fr-CA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53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4400" dirty="0" smtClean="0">
                <a:solidFill>
                  <a:srgbClr val="00B0F0"/>
                </a:solidFill>
              </a:rPr>
              <a:t>WRONG ANSWER !!! TRY AGAIN !!! </a:t>
            </a:r>
            <a:endParaRPr lang="fr-CA" sz="4400" dirty="0">
              <a:solidFill>
                <a:srgbClr val="00B0F0"/>
              </a:solidFill>
            </a:endParaRPr>
          </a:p>
        </p:txBody>
      </p:sp>
      <p:sp>
        <p:nvSpPr>
          <p:cNvPr id="4" name="Flèche droite 3">
            <a:hlinkClick r:id="rId2" action="ppaction://hlinksldjump"/>
          </p:cNvPr>
          <p:cNvSpPr/>
          <p:nvPr/>
        </p:nvSpPr>
        <p:spPr>
          <a:xfrm rot="10800000">
            <a:off x="5868144" y="3429000"/>
            <a:ext cx="2016224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194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>
                <a:solidFill>
                  <a:srgbClr val="7030A0"/>
                </a:solidFill>
              </a:rPr>
              <a:t>IT’S A CAT !!! </a:t>
            </a:r>
            <a:endParaRPr lang="fr-CA" dirty="0">
              <a:solidFill>
                <a:srgbClr val="7030A0"/>
              </a:solidFill>
            </a:endParaRPr>
          </a:p>
        </p:txBody>
      </p:sp>
      <p:pic>
        <p:nvPicPr>
          <p:cNvPr id="4" name="Espace réservé du contenu 12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196752"/>
            <a:ext cx="3662211" cy="35798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40172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1100628"/>
            <a:ext cx="7516316" cy="4848652"/>
          </a:xfrm>
        </p:spPr>
        <p:txBody>
          <a:bodyPr>
            <a:normAutofit/>
          </a:bodyPr>
          <a:lstStyle/>
          <a:p>
            <a:r>
              <a:rPr lang="fr-CA" sz="4800" dirty="0" err="1" smtClean="0">
                <a:solidFill>
                  <a:srgbClr val="00B050"/>
                </a:solidFill>
              </a:rPr>
              <a:t>What</a:t>
            </a:r>
            <a:r>
              <a:rPr lang="fr-CA" sz="4800" dirty="0" smtClean="0">
                <a:solidFill>
                  <a:srgbClr val="00B050"/>
                </a:solidFill>
              </a:rPr>
              <a:t> </a:t>
            </a:r>
            <a:r>
              <a:rPr lang="fr-CA" sz="4800" dirty="0" err="1" smtClean="0">
                <a:solidFill>
                  <a:srgbClr val="00B050"/>
                </a:solidFill>
              </a:rPr>
              <a:t>is</a:t>
            </a:r>
            <a:r>
              <a:rPr lang="fr-CA" sz="4800" dirty="0" smtClean="0">
                <a:solidFill>
                  <a:srgbClr val="00B050"/>
                </a:solidFill>
              </a:rPr>
              <a:t> the animal </a:t>
            </a:r>
            <a:r>
              <a:rPr lang="fr-CA" sz="4800" dirty="0" err="1" smtClean="0">
                <a:solidFill>
                  <a:srgbClr val="00B050"/>
                </a:solidFill>
              </a:rPr>
              <a:t>that</a:t>
            </a:r>
            <a:r>
              <a:rPr lang="fr-CA" sz="4800" dirty="0" smtClean="0">
                <a:solidFill>
                  <a:srgbClr val="00B050"/>
                </a:solidFill>
              </a:rPr>
              <a:t> cowboys ride ?</a:t>
            </a:r>
          </a:p>
          <a:p>
            <a:r>
              <a:rPr lang="fr-CA" sz="3200" dirty="0" err="1">
                <a:solidFill>
                  <a:srgbClr val="00B050"/>
                </a:solidFill>
                <a:hlinkClick r:id="rId2" action="ppaction://hlinksldjump"/>
              </a:rPr>
              <a:t>Rooster</a:t>
            </a:r>
            <a:r>
              <a:rPr lang="fr-CA" sz="3200" dirty="0">
                <a:solidFill>
                  <a:srgbClr val="00B050"/>
                </a:solidFill>
              </a:rPr>
              <a:t>		</a:t>
            </a:r>
            <a:r>
              <a:rPr lang="fr-CA" sz="3200" dirty="0">
                <a:solidFill>
                  <a:srgbClr val="00B050"/>
                </a:solidFill>
                <a:hlinkClick r:id="rId2" action="ppaction://hlinksldjump"/>
              </a:rPr>
              <a:t>Dog</a:t>
            </a:r>
            <a:r>
              <a:rPr lang="fr-CA" sz="3200" dirty="0">
                <a:solidFill>
                  <a:srgbClr val="00B050"/>
                </a:solidFill>
              </a:rPr>
              <a:t>		</a:t>
            </a:r>
            <a:r>
              <a:rPr lang="fr-CA" sz="3200" dirty="0">
                <a:solidFill>
                  <a:srgbClr val="00B050"/>
                </a:solidFill>
                <a:hlinkClick r:id="rId3" action="ppaction://hlinksldjump"/>
              </a:rPr>
              <a:t>Horse</a:t>
            </a:r>
            <a:r>
              <a:rPr lang="fr-CA" sz="3200" dirty="0">
                <a:solidFill>
                  <a:srgbClr val="00B050"/>
                </a:solidFill>
              </a:rPr>
              <a:t>      </a:t>
            </a:r>
            <a:r>
              <a:rPr lang="fr-CA" sz="3200" dirty="0" err="1">
                <a:solidFill>
                  <a:srgbClr val="00B050"/>
                </a:solidFill>
                <a:hlinkClick r:id="rId2" action="ppaction://hlinksldjump"/>
              </a:rPr>
              <a:t>Sheep</a:t>
            </a:r>
            <a:r>
              <a:rPr lang="fr-CA" sz="3200" dirty="0">
                <a:solidFill>
                  <a:srgbClr val="00B050"/>
                </a:solidFill>
              </a:rPr>
              <a:t>		</a:t>
            </a:r>
          </a:p>
          <a:p>
            <a:r>
              <a:rPr lang="fr-CA" sz="3200" dirty="0">
                <a:solidFill>
                  <a:srgbClr val="00B050"/>
                </a:solidFill>
                <a:hlinkClick r:id="rId2" action="ppaction://hlinksldjump"/>
              </a:rPr>
              <a:t>Cat</a:t>
            </a:r>
            <a:r>
              <a:rPr lang="fr-CA" sz="3200" dirty="0">
                <a:solidFill>
                  <a:srgbClr val="00B050"/>
                </a:solidFill>
              </a:rPr>
              <a:t>		</a:t>
            </a:r>
            <a:r>
              <a:rPr lang="fr-CA" sz="3200" dirty="0" err="1">
                <a:solidFill>
                  <a:srgbClr val="00B050"/>
                </a:solidFill>
                <a:hlinkClick r:id="rId2" action="ppaction://hlinksldjump"/>
              </a:rPr>
              <a:t>Frog</a:t>
            </a:r>
            <a:r>
              <a:rPr lang="fr-CA" sz="3200" dirty="0">
                <a:solidFill>
                  <a:srgbClr val="00B050"/>
                </a:solidFill>
                <a:hlinkClick r:id="rId2" action="ppaction://hlinksldjump"/>
              </a:rPr>
              <a:t>	</a:t>
            </a:r>
            <a:r>
              <a:rPr lang="fr-CA" sz="3200" dirty="0">
                <a:solidFill>
                  <a:srgbClr val="00B050"/>
                </a:solidFill>
              </a:rPr>
              <a:t>	</a:t>
            </a:r>
            <a:r>
              <a:rPr lang="fr-CA" sz="3200" dirty="0" err="1">
                <a:solidFill>
                  <a:srgbClr val="00B050"/>
                </a:solidFill>
                <a:hlinkClick r:id="rId2" action="ppaction://hlinksldjump"/>
              </a:rPr>
              <a:t>Monkey</a:t>
            </a:r>
            <a:r>
              <a:rPr lang="fr-CA" sz="3200" dirty="0">
                <a:solidFill>
                  <a:srgbClr val="00B050"/>
                </a:solidFill>
              </a:rPr>
              <a:t>	     </a:t>
            </a:r>
            <a:r>
              <a:rPr lang="fr-CA" sz="3200" dirty="0" err="1">
                <a:solidFill>
                  <a:srgbClr val="00B050"/>
                </a:solidFill>
                <a:hlinkClick r:id="rId2" action="ppaction://hlinksldjump"/>
              </a:rPr>
              <a:t>Cow</a:t>
            </a:r>
            <a:endParaRPr lang="fr-CA" sz="3200" dirty="0">
              <a:solidFill>
                <a:srgbClr val="00B050"/>
              </a:solidFill>
            </a:endParaRPr>
          </a:p>
          <a:p>
            <a:endParaRPr lang="fr-CA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81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4400" dirty="0" smtClean="0">
                <a:solidFill>
                  <a:srgbClr val="00B0F0"/>
                </a:solidFill>
              </a:rPr>
              <a:t>WRONG ANSWER !!! TRY AGAIN !!! </a:t>
            </a:r>
            <a:endParaRPr lang="fr-CA" sz="4400" dirty="0">
              <a:solidFill>
                <a:srgbClr val="00B0F0"/>
              </a:solidFill>
            </a:endParaRPr>
          </a:p>
        </p:txBody>
      </p:sp>
      <p:sp>
        <p:nvSpPr>
          <p:cNvPr id="4" name="Flèche droite 3">
            <a:hlinkClick r:id="rId2" action="ppaction://hlinksldjump"/>
          </p:cNvPr>
          <p:cNvSpPr/>
          <p:nvPr/>
        </p:nvSpPr>
        <p:spPr>
          <a:xfrm rot="10800000">
            <a:off x="5868144" y="3429000"/>
            <a:ext cx="2016224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194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>
                <a:solidFill>
                  <a:srgbClr val="7030A0"/>
                </a:solidFill>
              </a:rPr>
              <a:t>IT’S A HORSE !!! </a:t>
            </a:r>
            <a:endParaRPr lang="fr-CA" dirty="0">
              <a:solidFill>
                <a:srgbClr val="7030A0"/>
              </a:solidFill>
            </a:endParaRPr>
          </a:p>
        </p:txBody>
      </p:sp>
      <p:pic>
        <p:nvPicPr>
          <p:cNvPr id="4" name="Espace réservé du contenu 3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1556792"/>
            <a:ext cx="3915940" cy="391594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06876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992668"/>
          </a:xfrm>
        </p:spPr>
        <p:txBody>
          <a:bodyPr>
            <a:normAutofit/>
          </a:bodyPr>
          <a:lstStyle/>
          <a:p>
            <a:r>
              <a:rPr lang="fr-CA" sz="4800" dirty="0" err="1" smtClean="0">
                <a:solidFill>
                  <a:srgbClr val="00B050"/>
                </a:solidFill>
              </a:rPr>
              <a:t>What</a:t>
            </a:r>
            <a:r>
              <a:rPr lang="fr-CA" sz="4800" dirty="0" smtClean="0">
                <a:solidFill>
                  <a:srgbClr val="00B050"/>
                </a:solidFill>
              </a:rPr>
              <a:t> </a:t>
            </a:r>
            <a:r>
              <a:rPr lang="fr-CA" sz="4800" dirty="0" err="1" smtClean="0">
                <a:solidFill>
                  <a:srgbClr val="00B050"/>
                </a:solidFill>
              </a:rPr>
              <a:t>is</a:t>
            </a:r>
            <a:r>
              <a:rPr lang="fr-CA" sz="4800" dirty="0" smtClean="0">
                <a:solidFill>
                  <a:srgbClr val="00B050"/>
                </a:solidFill>
              </a:rPr>
              <a:t> the animal </a:t>
            </a:r>
            <a:r>
              <a:rPr lang="fr-CA" sz="4800" dirty="0" err="1" smtClean="0">
                <a:solidFill>
                  <a:srgbClr val="00B050"/>
                </a:solidFill>
              </a:rPr>
              <a:t>that</a:t>
            </a:r>
            <a:r>
              <a:rPr lang="fr-CA" sz="4800" dirty="0" smtClean="0">
                <a:solidFill>
                  <a:srgbClr val="00B050"/>
                </a:solidFill>
              </a:rPr>
              <a:t> </a:t>
            </a:r>
            <a:r>
              <a:rPr lang="fr-CA" sz="4800" dirty="0" err="1" smtClean="0">
                <a:solidFill>
                  <a:srgbClr val="00B050"/>
                </a:solidFill>
              </a:rPr>
              <a:t>makes</a:t>
            </a:r>
            <a:r>
              <a:rPr lang="fr-CA" sz="4800" dirty="0" smtClean="0">
                <a:solidFill>
                  <a:srgbClr val="00B050"/>
                </a:solidFill>
              </a:rPr>
              <a:t> the ‘’</a:t>
            </a:r>
            <a:r>
              <a:rPr lang="fr-CA" sz="4800" dirty="0" err="1" smtClean="0">
                <a:solidFill>
                  <a:srgbClr val="00B050"/>
                </a:solidFill>
              </a:rPr>
              <a:t>Meeeehs</a:t>
            </a:r>
            <a:r>
              <a:rPr lang="fr-CA" sz="4800" dirty="0" smtClean="0">
                <a:solidFill>
                  <a:srgbClr val="00B050"/>
                </a:solidFill>
              </a:rPr>
              <a:t>’’ </a:t>
            </a:r>
            <a:r>
              <a:rPr lang="fr-CA" sz="4800" dirty="0" err="1" smtClean="0">
                <a:solidFill>
                  <a:srgbClr val="00B050"/>
                </a:solidFill>
              </a:rPr>
              <a:t>sound</a:t>
            </a:r>
            <a:r>
              <a:rPr lang="fr-CA" sz="4800" dirty="0" smtClean="0">
                <a:solidFill>
                  <a:srgbClr val="00B050"/>
                </a:solidFill>
              </a:rPr>
              <a:t> ?</a:t>
            </a:r>
            <a:r>
              <a:rPr lang="fr-CA" sz="4800" dirty="0">
                <a:solidFill>
                  <a:srgbClr val="00B050"/>
                </a:solidFill>
              </a:rPr>
              <a:t> </a:t>
            </a:r>
            <a:endParaRPr lang="fr-CA" sz="4800" dirty="0" smtClean="0">
              <a:solidFill>
                <a:srgbClr val="00B050"/>
              </a:solidFill>
            </a:endParaRPr>
          </a:p>
          <a:p>
            <a:r>
              <a:rPr lang="fr-CA" sz="3200" dirty="0" err="1" smtClean="0">
                <a:solidFill>
                  <a:srgbClr val="00B050"/>
                </a:solidFill>
                <a:hlinkClick r:id="rId2" action="ppaction://hlinksldjump"/>
              </a:rPr>
              <a:t>Rooster</a:t>
            </a:r>
            <a:r>
              <a:rPr lang="fr-CA" sz="3200" dirty="0">
                <a:solidFill>
                  <a:srgbClr val="00B050"/>
                </a:solidFill>
              </a:rPr>
              <a:t>		</a:t>
            </a:r>
            <a:r>
              <a:rPr lang="fr-CA" sz="3200" dirty="0">
                <a:solidFill>
                  <a:srgbClr val="00B050"/>
                </a:solidFill>
                <a:hlinkClick r:id="rId2" action="ppaction://hlinksldjump"/>
              </a:rPr>
              <a:t>Dog</a:t>
            </a:r>
            <a:r>
              <a:rPr lang="fr-CA" sz="3200" dirty="0">
                <a:solidFill>
                  <a:srgbClr val="00B050"/>
                </a:solidFill>
              </a:rPr>
              <a:t>		</a:t>
            </a:r>
            <a:r>
              <a:rPr lang="fr-CA" sz="3200" dirty="0">
                <a:solidFill>
                  <a:srgbClr val="00B050"/>
                </a:solidFill>
                <a:hlinkClick r:id="rId2" action="ppaction://hlinksldjump"/>
              </a:rPr>
              <a:t>Horse</a:t>
            </a:r>
            <a:r>
              <a:rPr lang="fr-CA" sz="3200" dirty="0">
                <a:solidFill>
                  <a:srgbClr val="00B050"/>
                </a:solidFill>
              </a:rPr>
              <a:t>      </a:t>
            </a:r>
            <a:r>
              <a:rPr lang="fr-CA" sz="3200" dirty="0" err="1">
                <a:solidFill>
                  <a:srgbClr val="00B050"/>
                </a:solidFill>
                <a:hlinkClick r:id="rId3" action="ppaction://hlinksldjump"/>
              </a:rPr>
              <a:t>Sheep</a:t>
            </a:r>
            <a:r>
              <a:rPr lang="fr-CA" sz="3200" dirty="0">
                <a:solidFill>
                  <a:srgbClr val="00B050"/>
                </a:solidFill>
              </a:rPr>
              <a:t>		</a:t>
            </a:r>
          </a:p>
          <a:p>
            <a:r>
              <a:rPr lang="fr-CA" sz="3200" dirty="0">
                <a:solidFill>
                  <a:srgbClr val="00B050"/>
                </a:solidFill>
                <a:hlinkClick r:id="rId2" action="ppaction://hlinksldjump"/>
              </a:rPr>
              <a:t>Cat</a:t>
            </a:r>
            <a:r>
              <a:rPr lang="fr-CA" sz="3200" dirty="0">
                <a:solidFill>
                  <a:srgbClr val="00B050"/>
                </a:solidFill>
              </a:rPr>
              <a:t>		</a:t>
            </a:r>
            <a:r>
              <a:rPr lang="fr-CA" sz="3200" dirty="0" err="1">
                <a:solidFill>
                  <a:srgbClr val="00B050"/>
                </a:solidFill>
                <a:hlinkClick r:id="rId2" action="ppaction://hlinksldjump"/>
              </a:rPr>
              <a:t>Frog</a:t>
            </a:r>
            <a:r>
              <a:rPr lang="fr-CA" sz="3200" dirty="0">
                <a:solidFill>
                  <a:srgbClr val="00B050"/>
                </a:solidFill>
                <a:hlinkClick r:id="rId2" action="ppaction://hlinksldjump"/>
              </a:rPr>
              <a:t>	</a:t>
            </a:r>
            <a:r>
              <a:rPr lang="fr-CA" sz="3200" dirty="0">
                <a:solidFill>
                  <a:srgbClr val="00B050"/>
                </a:solidFill>
              </a:rPr>
              <a:t>	</a:t>
            </a:r>
            <a:r>
              <a:rPr lang="fr-CA" sz="3200" dirty="0" err="1">
                <a:solidFill>
                  <a:srgbClr val="00B050"/>
                </a:solidFill>
                <a:hlinkClick r:id="rId2" action="ppaction://hlinksldjump"/>
              </a:rPr>
              <a:t>Monkey</a:t>
            </a:r>
            <a:r>
              <a:rPr lang="fr-CA" sz="3200" dirty="0">
                <a:solidFill>
                  <a:srgbClr val="00B050"/>
                </a:solidFill>
                <a:hlinkClick r:id="rId2" action="ppaction://hlinksldjump"/>
              </a:rPr>
              <a:t>	</a:t>
            </a:r>
            <a:r>
              <a:rPr lang="fr-CA" sz="3200" dirty="0">
                <a:solidFill>
                  <a:srgbClr val="00B050"/>
                </a:solidFill>
              </a:rPr>
              <a:t>     </a:t>
            </a:r>
            <a:r>
              <a:rPr lang="fr-CA" sz="3200" dirty="0" err="1">
                <a:solidFill>
                  <a:srgbClr val="00B050"/>
                </a:solidFill>
                <a:hlinkClick r:id="rId2" action="ppaction://hlinksldjump"/>
              </a:rPr>
              <a:t>Cow</a:t>
            </a:r>
            <a:endParaRPr lang="fr-CA" sz="3200" dirty="0">
              <a:solidFill>
                <a:srgbClr val="00B050"/>
              </a:solidFill>
            </a:endParaRPr>
          </a:p>
          <a:p>
            <a:endParaRPr lang="fr-CA" sz="4800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61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520940" cy="548640"/>
          </a:xfrm>
        </p:spPr>
        <p:txBody>
          <a:bodyPr/>
          <a:lstStyle/>
          <a:p>
            <a:pPr algn="ctr"/>
            <a:r>
              <a:rPr lang="fr-CA" sz="4000" dirty="0" err="1" smtClean="0">
                <a:solidFill>
                  <a:srgbClr val="7030A0"/>
                </a:solidFill>
              </a:rPr>
              <a:t>Animals</a:t>
            </a:r>
            <a:endParaRPr lang="fr-CA" sz="4000" dirty="0">
              <a:solidFill>
                <a:srgbClr val="7030A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7584" y="1100628"/>
            <a:ext cx="7516316" cy="4632628"/>
          </a:xfrm>
        </p:spPr>
        <p:txBody>
          <a:bodyPr/>
          <a:lstStyle/>
          <a:p>
            <a:r>
              <a:rPr lang="fr-CA" sz="2000" dirty="0" smtClean="0">
                <a:solidFill>
                  <a:srgbClr val="00B050"/>
                </a:solidFill>
              </a:rPr>
              <a:t>Click on the </a:t>
            </a:r>
            <a:r>
              <a:rPr lang="fr-CA" sz="2000" dirty="0" err="1" smtClean="0">
                <a:solidFill>
                  <a:srgbClr val="00B050"/>
                </a:solidFill>
              </a:rPr>
              <a:t>following</a:t>
            </a:r>
            <a:r>
              <a:rPr lang="fr-CA" sz="2000" dirty="0" smtClean="0">
                <a:solidFill>
                  <a:srgbClr val="00B050"/>
                </a:solidFill>
              </a:rPr>
              <a:t> images and </a:t>
            </a:r>
            <a:r>
              <a:rPr lang="fr-CA" sz="2000" dirty="0" err="1" smtClean="0">
                <a:solidFill>
                  <a:srgbClr val="00B050"/>
                </a:solidFill>
              </a:rPr>
              <a:t>listen</a:t>
            </a:r>
            <a:r>
              <a:rPr lang="fr-CA" sz="2000" dirty="0" smtClean="0">
                <a:solidFill>
                  <a:srgbClr val="00B050"/>
                </a:solidFill>
              </a:rPr>
              <a:t> to </a:t>
            </a:r>
            <a:r>
              <a:rPr lang="fr-CA" sz="2000" dirty="0" err="1" smtClean="0">
                <a:solidFill>
                  <a:srgbClr val="00B050"/>
                </a:solidFill>
              </a:rPr>
              <a:t>each</a:t>
            </a:r>
            <a:r>
              <a:rPr lang="fr-CA" sz="2000" dirty="0" smtClean="0">
                <a:solidFill>
                  <a:srgbClr val="00B050"/>
                </a:solidFill>
              </a:rPr>
              <a:t> animal </a:t>
            </a:r>
            <a:r>
              <a:rPr lang="fr-CA" sz="2000" dirty="0" err="1" smtClean="0">
                <a:solidFill>
                  <a:srgbClr val="00B050"/>
                </a:solidFill>
              </a:rPr>
              <a:t>sound</a:t>
            </a:r>
            <a:r>
              <a:rPr lang="fr-CA" sz="2000" dirty="0" smtClean="0">
                <a:solidFill>
                  <a:srgbClr val="00B050"/>
                </a:solidFill>
              </a:rPr>
              <a:t>. </a:t>
            </a:r>
            <a:r>
              <a:rPr lang="fr-CA" dirty="0" smtClean="0">
                <a:sym typeface="Wingdings" pitchFamily="2" charset="2"/>
              </a:rPr>
              <a:t></a:t>
            </a:r>
          </a:p>
          <a:p>
            <a:r>
              <a:rPr lang="fr-CA" sz="3200" dirty="0" smtClean="0">
                <a:solidFill>
                  <a:srgbClr val="7030A0"/>
                </a:solidFill>
              </a:rPr>
              <a:t>	  1		     2                   3		 4</a:t>
            </a:r>
          </a:p>
          <a:p>
            <a:endParaRPr lang="fr-CA" sz="3200" dirty="0">
              <a:solidFill>
                <a:srgbClr val="7030A0"/>
              </a:solidFill>
            </a:endParaRPr>
          </a:p>
          <a:p>
            <a:endParaRPr lang="fr-CA" sz="3200" dirty="0" smtClean="0">
              <a:solidFill>
                <a:srgbClr val="7030A0"/>
              </a:solidFill>
            </a:endParaRPr>
          </a:p>
          <a:p>
            <a:r>
              <a:rPr lang="fr-CA" sz="3200" dirty="0">
                <a:solidFill>
                  <a:srgbClr val="7030A0"/>
                </a:solidFill>
              </a:rPr>
              <a:t>	</a:t>
            </a:r>
            <a:r>
              <a:rPr lang="fr-CA" sz="3200" dirty="0" smtClean="0">
                <a:solidFill>
                  <a:srgbClr val="7030A0"/>
                </a:solidFill>
              </a:rPr>
              <a:t>  5		     6		        7		 8	</a:t>
            </a:r>
            <a:endParaRPr lang="fr-CA" sz="3200" dirty="0">
              <a:solidFill>
                <a:srgbClr val="7030A0"/>
              </a:solidFill>
            </a:endParaRPr>
          </a:p>
        </p:txBody>
      </p:sp>
      <p:pic>
        <p:nvPicPr>
          <p:cNvPr id="4" name="Image 3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2060848"/>
            <a:ext cx="1204754" cy="1214470"/>
          </a:xfrm>
          <a:prstGeom prst="rect">
            <a:avLst/>
          </a:prstGeom>
        </p:spPr>
      </p:pic>
      <p:pic>
        <p:nvPicPr>
          <p:cNvPr id="6" name="Image 5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3824356"/>
            <a:ext cx="1180953" cy="1190477"/>
          </a:xfrm>
          <a:prstGeom prst="rect">
            <a:avLst/>
          </a:prstGeom>
        </p:spPr>
      </p:pic>
      <p:pic>
        <p:nvPicPr>
          <p:cNvPr id="7" name="Image 6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101196"/>
            <a:ext cx="1180953" cy="1190477"/>
          </a:xfrm>
          <a:prstGeom prst="rect">
            <a:avLst/>
          </a:prstGeom>
        </p:spPr>
      </p:pic>
      <p:pic>
        <p:nvPicPr>
          <p:cNvPr id="9" name="Image 8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378" y="3861048"/>
            <a:ext cx="1180953" cy="1190477"/>
          </a:xfrm>
          <a:prstGeom prst="rect">
            <a:avLst/>
          </a:prstGeom>
        </p:spPr>
      </p:pic>
      <p:pic>
        <p:nvPicPr>
          <p:cNvPr id="10" name="Image 9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798" y="3861047"/>
            <a:ext cx="1180953" cy="1190477"/>
          </a:xfrm>
          <a:prstGeom prst="rect">
            <a:avLst/>
          </a:prstGeom>
        </p:spPr>
      </p:pic>
      <p:pic>
        <p:nvPicPr>
          <p:cNvPr id="11" name="Image 10">
            <a:hlinkClick r:id="rId8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0514" y="3861046"/>
            <a:ext cx="1180953" cy="1190477"/>
          </a:xfrm>
          <a:prstGeom prst="rect">
            <a:avLst/>
          </a:prstGeom>
        </p:spPr>
      </p:pic>
      <p:pic>
        <p:nvPicPr>
          <p:cNvPr id="12" name="Image 11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2088038"/>
            <a:ext cx="1180953" cy="1190477"/>
          </a:xfrm>
          <a:prstGeom prst="rect">
            <a:avLst/>
          </a:prstGeom>
        </p:spPr>
      </p:pic>
      <p:pic>
        <p:nvPicPr>
          <p:cNvPr id="13" name="Image 12">
            <a:hlinkClick r:id="rId10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088038"/>
            <a:ext cx="1180953" cy="1190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07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4400" dirty="0" smtClean="0">
                <a:solidFill>
                  <a:srgbClr val="00B0F0"/>
                </a:solidFill>
              </a:rPr>
              <a:t>WRONG ANSWER !!! TRY AGAIN !!! </a:t>
            </a:r>
            <a:endParaRPr lang="fr-CA" sz="4400" dirty="0">
              <a:solidFill>
                <a:srgbClr val="00B0F0"/>
              </a:solidFill>
            </a:endParaRPr>
          </a:p>
        </p:txBody>
      </p:sp>
      <p:sp>
        <p:nvSpPr>
          <p:cNvPr id="4" name="Flèche droite 3">
            <a:hlinkClick r:id="rId2" action="ppaction://hlinksldjump"/>
          </p:cNvPr>
          <p:cNvSpPr/>
          <p:nvPr/>
        </p:nvSpPr>
        <p:spPr>
          <a:xfrm rot="10800000">
            <a:off x="5868144" y="3429000"/>
            <a:ext cx="2016224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194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err="1" smtClean="0">
                <a:solidFill>
                  <a:srgbClr val="7030A0"/>
                </a:solidFill>
              </a:rPr>
              <a:t>It’s</a:t>
            </a:r>
            <a:r>
              <a:rPr lang="fr-CA" dirty="0" smtClean="0">
                <a:solidFill>
                  <a:srgbClr val="7030A0"/>
                </a:solidFill>
              </a:rPr>
              <a:t> a SHEEP !!! </a:t>
            </a:r>
            <a:endParaRPr lang="fr-CA" dirty="0">
              <a:solidFill>
                <a:srgbClr val="7030A0"/>
              </a:solidFill>
            </a:endParaRPr>
          </a:p>
        </p:txBody>
      </p:sp>
      <p:pic>
        <p:nvPicPr>
          <p:cNvPr id="4" name="Espace réservé du contenu 3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0112" y="1251744"/>
            <a:ext cx="4826000" cy="32766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67321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632628"/>
          </a:xfrm>
        </p:spPr>
        <p:txBody>
          <a:bodyPr>
            <a:normAutofit/>
          </a:bodyPr>
          <a:lstStyle/>
          <a:p>
            <a:r>
              <a:rPr lang="fr-CA" sz="4800" dirty="0" err="1" smtClean="0">
                <a:solidFill>
                  <a:srgbClr val="00B050"/>
                </a:solidFill>
              </a:rPr>
              <a:t>What</a:t>
            </a:r>
            <a:r>
              <a:rPr lang="fr-CA" sz="4800" dirty="0" smtClean="0">
                <a:solidFill>
                  <a:srgbClr val="00B050"/>
                </a:solidFill>
              </a:rPr>
              <a:t> </a:t>
            </a:r>
            <a:r>
              <a:rPr lang="fr-CA" sz="4800" dirty="0" err="1" smtClean="0">
                <a:solidFill>
                  <a:srgbClr val="00B050"/>
                </a:solidFill>
              </a:rPr>
              <a:t>is</a:t>
            </a:r>
            <a:r>
              <a:rPr lang="fr-CA" sz="4800" dirty="0" smtClean="0">
                <a:solidFill>
                  <a:srgbClr val="00B050"/>
                </a:solidFill>
              </a:rPr>
              <a:t> the animal </a:t>
            </a:r>
            <a:r>
              <a:rPr lang="fr-CA" sz="4800" dirty="0" err="1" smtClean="0">
                <a:solidFill>
                  <a:srgbClr val="00B050"/>
                </a:solidFill>
              </a:rPr>
              <a:t>that</a:t>
            </a:r>
            <a:r>
              <a:rPr lang="fr-CA" sz="4800" dirty="0" smtClean="0">
                <a:solidFill>
                  <a:srgbClr val="00B050"/>
                </a:solidFill>
              </a:rPr>
              <a:t> </a:t>
            </a:r>
            <a:r>
              <a:rPr lang="fr-CA" sz="4800" dirty="0" err="1" smtClean="0">
                <a:solidFill>
                  <a:srgbClr val="00B050"/>
                </a:solidFill>
              </a:rPr>
              <a:t>wakes</a:t>
            </a:r>
            <a:r>
              <a:rPr lang="fr-CA" sz="4800" dirty="0" smtClean="0">
                <a:solidFill>
                  <a:srgbClr val="00B050"/>
                </a:solidFill>
              </a:rPr>
              <a:t> </a:t>
            </a:r>
            <a:r>
              <a:rPr lang="fr-CA" sz="4800" dirty="0" err="1" smtClean="0">
                <a:solidFill>
                  <a:srgbClr val="00B050"/>
                </a:solidFill>
              </a:rPr>
              <a:t>you</a:t>
            </a:r>
            <a:r>
              <a:rPr lang="fr-CA" sz="4800" dirty="0" smtClean="0">
                <a:solidFill>
                  <a:srgbClr val="00B050"/>
                </a:solidFill>
              </a:rPr>
              <a:t> up in the </a:t>
            </a:r>
            <a:r>
              <a:rPr lang="fr-CA" sz="4800" dirty="0" err="1" smtClean="0">
                <a:solidFill>
                  <a:srgbClr val="00B050"/>
                </a:solidFill>
              </a:rPr>
              <a:t>morning</a:t>
            </a:r>
            <a:r>
              <a:rPr lang="fr-CA" sz="4800" dirty="0" smtClean="0">
                <a:solidFill>
                  <a:srgbClr val="00B050"/>
                </a:solidFill>
              </a:rPr>
              <a:t> ?</a:t>
            </a:r>
            <a:r>
              <a:rPr lang="fr-CA" sz="4800" dirty="0">
                <a:solidFill>
                  <a:srgbClr val="00B050"/>
                </a:solidFill>
              </a:rPr>
              <a:t> </a:t>
            </a:r>
            <a:endParaRPr lang="fr-CA" sz="4800" dirty="0" smtClean="0">
              <a:solidFill>
                <a:srgbClr val="00B050"/>
              </a:solidFill>
            </a:endParaRPr>
          </a:p>
          <a:p>
            <a:r>
              <a:rPr lang="fr-CA" sz="3500" dirty="0" err="1" smtClean="0">
                <a:solidFill>
                  <a:srgbClr val="00B050"/>
                </a:solidFill>
                <a:hlinkClick r:id="rId2" action="ppaction://hlinksldjump"/>
              </a:rPr>
              <a:t>Rooster</a:t>
            </a:r>
            <a:r>
              <a:rPr lang="fr-CA" sz="3500" dirty="0">
                <a:solidFill>
                  <a:srgbClr val="00B050"/>
                </a:solidFill>
                <a:hlinkClick r:id="rId2" action="ppaction://hlinksldjump"/>
              </a:rPr>
              <a:t>	</a:t>
            </a:r>
            <a:r>
              <a:rPr lang="fr-CA" sz="3500" dirty="0">
                <a:solidFill>
                  <a:srgbClr val="00B050"/>
                </a:solidFill>
              </a:rPr>
              <a:t>	</a:t>
            </a:r>
            <a:r>
              <a:rPr lang="fr-CA" sz="3500" dirty="0">
                <a:solidFill>
                  <a:srgbClr val="00B050"/>
                </a:solidFill>
                <a:hlinkClick r:id="rId3" action="ppaction://hlinksldjump"/>
              </a:rPr>
              <a:t>Dog</a:t>
            </a:r>
            <a:r>
              <a:rPr lang="fr-CA" sz="3500" dirty="0">
                <a:solidFill>
                  <a:srgbClr val="00B050"/>
                </a:solidFill>
              </a:rPr>
              <a:t>		</a:t>
            </a:r>
            <a:r>
              <a:rPr lang="fr-CA" sz="3500" dirty="0">
                <a:solidFill>
                  <a:srgbClr val="00B050"/>
                </a:solidFill>
                <a:hlinkClick r:id="rId3" action="ppaction://hlinksldjump"/>
              </a:rPr>
              <a:t>Horse</a:t>
            </a:r>
            <a:r>
              <a:rPr lang="fr-CA" sz="3500" dirty="0">
                <a:solidFill>
                  <a:srgbClr val="00B050"/>
                </a:solidFill>
              </a:rPr>
              <a:t>    </a:t>
            </a:r>
            <a:r>
              <a:rPr lang="fr-CA" sz="3500" dirty="0" err="1" smtClean="0">
                <a:solidFill>
                  <a:srgbClr val="00B050"/>
                </a:solidFill>
                <a:hlinkClick r:id="rId3" action="ppaction://hlinksldjump"/>
              </a:rPr>
              <a:t>Sheep</a:t>
            </a:r>
            <a:r>
              <a:rPr lang="fr-CA" sz="3500" dirty="0">
                <a:solidFill>
                  <a:srgbClr val="00B050"/>
                </a:solidFill>
              </a:rPr>
              <a:t>		</a:t>
            </a:r>
          </a:p>
          <a:p>
            <a:r>
              <a:rPr lang="fr-CA" sz="3500" dirty="0">
                <a:solidFill>
                  <a:srgbClr val="00B050"/>
                </a:solidFill>
                <a:hlinkClick r:id="rId3" action="ppaction://hlinksldjump"/>
              </a:rPr>
              <a:t>Cat	</a:t>
            </a:r>
            <a:r>
              <a:rPr lang="fr-CA" sz="3500" dirty="0">
                <a:solidFill>
                  <a:srgbClr val="00B050"/>
                </a:solidFill>
              </a:rPr>
              <a:t>	</a:t>
            </a:r>
            <a:r>
              <a:rPr lang="fr-CA" sz="3500" dirty="0" err="1">
                <a:solidFill>
                  <a:srgbClr val="00B050"/>
                </a:solidFill>
                <a:hlinkClick r:id="rId3" action="ppaction://hlinksldjump"/>
              </a:rPr>
              <a:t>Frog</a:t>
            </a:r>
            <a:r>
              <a:rPr lang="fr-CA" sz="3500" dirty="0">
                <a:solidFill>
                  <a:srgbClr val="00B050"/>
                </a:solidFill>
                <a:hlinkClick r:id="rId3" action="ppaction://hlinksldjump"/>
              </a:rPr>
              <a:t>	</a:t>
            </a:r>
            <a:r>
              <a:rPr lang="fr-CA" sz="3500" dirty="0">
                <a:solidFill>
                  <a:srgbClr val="00B050"/>
                </a:solidFill>
              </a:rPr>
              <a:t>	</a:t>
            </a:r>
            <a:r>
              <a:rPr lang="fr-CA" sz="3500" dirty="0" err="1">
                <a:solidFill>
                  <a:srgbClr val="00B050"/>
                </a:solidFill>
                <a:hlinkClick r:id="rId3" action="ppaction://hlinksldjump"/>
              </a:rPr>
              <a:t>Monkey</a:t>
            </a:r>
            <a:r>
              <a:rPr lang="fr-CA" sz="3500" dirty="0">
                <a:solidFill>
                  <a:srgbClr val="00B050"/>
                </a:solidFill>
              </a:rPr>
              <a:t>	     </a:t>
            </a:r>
            <a:r>
              <a:rPr lang="fr-CA" sz="3500" dirty="0" err="1">
                <a:solidFill>
                  <a:srgbClr val="00B050"/>
                </a:solidFill>
                <a:hlinkClick r:id="rId3" action="ppaction://hlinksldjump"/>
              </a:rPr>
              <a:t>Cow</a:t>
            </a:r>
            <a:endParaRPr lang="fr-CA" sz="3500" dirty="0">
              <a:solidFill>
                <a:srgbClr val="00B050"/>
              </a:solidFill>
            </a:endParaRPr>
          </a:p>
          <a:p>
            <a:endParaRPr lang="fr-CA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1620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4400" dirty="0" smtClean="0">
                <a:solidFill>
                  <a:srgbClr val="00B0F0"/>
                </a:solidFill>
              </a:rPr>
              <a:t>WRONG ANSWER !!! TRY AGAIN !!! </a:t>
            </a:r>
            <a:endParaRPr lang="fr-CA" sz="4400" dirty="0">
              <a:solidFill>
                <a:srgbClr val="00B0F0"/>
              </a:solidFill>
            </a:endParaRPr>
          </a:p>
        </p:txBody>
      </p:sp>
      <p:sp>
        <p:nvSpPr>
          <p:cNvPr id="4" name="Flèche droite 3">
            <a:hlinkClick r:id="rId2" action="ppaction://hlinksldjump"/>
          </p:cNvPr>
          <p:cNvSpPr/>
          <p:nvPr/>
        </p:nvSpPr>
        <p:spPr>
          <a:xfrm rot="10800000">
            <a:off x="5868144" y="3429000"/>
            <a:ext cx="2016224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194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>
                <a:solidFill>
                  <a:srgbClr val="7030A0"/>
                </a:solidFill>
              </a:rPr>
              <a:t>IT’S A ROOSTER !!!</a:t>
            </a:r>
            <a:endParaRPr lang="fr-CA" dirty="0">
              <a:solidFill>
                <a:srgbClr val="7030A0"/>
              </a:solidFill>
            </a:endParaRPr>
          </a:p>
        </p:txBody>
      </p:sp>
      <p:pic>
        <p:nvPicPr>
          <p:cNvPr id="4" name="Espace réservé du contenu 3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484784"/>
            <a:ext cx="3604310" cy="33378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660729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CA" sz="4800" dirty="0" err="1" smtClean="0">
                <a:solidFill>
                  <a:srgbClr val="00B050"/>
                </a:solidFill>
              </a:rPr>
              <a:t>What</a:t>
            </a:r>
            <a:r>
              <a:rPr lang="fr-CA" sz="4800" dirty="0" smtClean="0">
                <a:solidFill>
                  <a:srgbClr val="00B050"/>
                </a:solidFill>
              </a:rPr>
              <a:t> </a:t>
            </a:r>
            <a:r>
              <a:rPr lang="fr-CA" sz="4800" dirty="0" err="1" smtClean="0">
                <a:solidFill>
                  <a:srgbClr val="00B050"/>
                </a:solidFill>
              </a:rPr>
              <a:t>is</a:t>
            </a:r>
            <a:r>
              <a:rPr lang="fr-CA" sz="4800" dirty="0" smtClean="0">
                <a:solidFill>
                  <a:srgbClr val="00B050"/>
                </a:solidFill>
              </a:rPr>
              <a:t> the animal </a:t>
            </a:r>
            <a:r>
              <a:rPr lang="fr-CA" sz="4800" dirty="0" err="1" smtClean="0">
                <a:solidFill>
                  <a:srgbClr val="00B050"/>
                </a:solidFill>
              </a:rPr>
              <a:t>that</a:t>
            </a:r>
            <a:r>
              <a:rPr lang="fr-CA" sz="4800" dirty="0" smtClean="0">
                <a:solidFill>
                  <a:srgbClr val="00B050"/>
                </a:solidFill>
              </a:rPr>
              <a:t> </a:t>
            </a:r>
            <a:r>
              <a:rPr lang="fr-CA" sz="4800" dirty="0" err="1" smtClean="0">
                <a:solidFill>
                  <a:srgbClr val="00B050"/>
                </a:solidFill>
              </a:rPr>
              <a:t>barks</a:t>
            </a:r>
            <a:r>
              <a:rPr lang="fr-CA" sz="4800" dirty="0" smtClean="0">
                <a:solidFill>
                  <a:srgbClr val="00B050"/>
                </a:solidFill>
              </a:rPr>
              <a:t> and </a:t>
            </a:r>
            <a:r>
              <a:rPr lang="fr-CA" sz="4800" dirty="0" err="1" smtClean="0">
                <a:solidFill>
                  <a:srgbClr val="00B050"/>
                </a:solidFill>
              </a:rPr>
              <a:t>eats</a:t>
            </a:r>
            <a:r>
              <a:rPr lang="fr-CA" sz="4800" dirty="0" smtClean="0">
                <a:solidFill>
                  <a:srgbClr val="00B050"/>
                </a:solidFill>
              </a:rPr>
              <a:t> </a:t>
            </a:r>
            <a:r>
              <a:rPr lang="fr-CA" sz="4800" dirty="0" err="1" smtClean="0">
                <a:solidFill>
                  <a:srgbClr val="00B050"/>
                </a:solidFill>
              </a:rPr>
              <a:t>your</a:t>
            </a:r>
            <a:r>
              <a:rPr lang="fr-CA" sz="4800" dirty="0" smtClean="0">
                <a:solidFill>
                  <a:srgbClr val="00B050"/>
                </a:solidFill>
              </a:rPr>
              <a:t> </a:t>
            </a:r>
            <a:r>
              <a:rPr lang="fr-CA" sz="4800" dirty="0" err="1" smtClean="0">
                <a:solidFill>
                  <a:srgbClr val="00B050"/>
                </a:solidFill>
              </a:rPr>
              <a:t>shoes</a:t>
            </a:r>
            <a:r>
              <a:rPr lang="fr-CA" sz="4800" dirty="0" smtClean="0">
                <a:solidFill>
                  <a:srgbClr val="00B050"/>
                </a:solidFill>
              </a:rPr>
              <a:t> ?</a:t>
            </a:r>
          </a:p>
          <a:p>
            <a:r>
              <a:rPr lang="fr-CA" sz="4800" dirty="0" smtClean="0">
                <a:solidFill>
                  <a:srgbClr val="00B050"/>
                </a:solidFill>
              </a:rPr>
              <a:t> </a:t>
            </a:r>
            <a:r>
              <a:rPr lang="fr-CA" sz="3500" dirty="0" err="1">
                <a:solidFill>
                  <a:srgbClr val="00B050"/>
                </a:solidFill>
                <a:hlinkClick r:id="rId2" action="ppaction://hlinksldjump"/>
              </a:rPr>
              <a:t>Rooster</a:t>
            </a:r>
            <a:r>
              <a:rPr lang="fr-CA" sz="3500" dirty="0">
                <a:solidFill>
                  <a:srgbClr val="00B050"/>
                </a:solidFill>
              </a:rPr>
              <a:t>		</a:t>
            </a:r>
            <a:r>
              <a:rPr lang="fr-CA" sz="3500" dirty="0">
                <a:solidFill>
                  <a:srgbClr val="00B050"/>
                </a:solidFill>
                <a:hlinkClick r:id="rId3" action="ppaction://hlinksldjump"/>
              </a:rPr>
              <a:t>Dog</a:t>
            </a:r>
            <a:r>
              <a:rPr lang="fr-CA" sz="3500" dirty="0">
                <a:solidFill>
                  <a:srgbClr val="00B050"/>
                </a:solidFill>
              </a:rPr>
              <a:t>		</a:t>
            </a:r>
            <a:r>
              <a:rPr lang="fr-CA" sz="3500" dirty="0">
                <a:solidFill>
                  <a:srgbClr val="00B050"/>
                </a:solidFill>
                <a:hlinkClick r:id="rId2" action="ppaction://hlinksldjump"/>
              </a:rPr>
              <a:t>Horse </a:t>
            </a:r>
            <a:r>
              <a:rPr lang="fr-CA" sz="3500" dirty="0">
                <a:solidFill>
                  <a:srgbClr val="00B050"/>
                </a:solidFill>
              </a:rPr>
              <a:t>   </a:t>
            </a:r>
            <a:r>
              <a:rPr lang="fr-CA" sz="3500" dirty="0" err="1">
                <a:solidFill>
                  <a:srgbClr val="00B050"/>
                </a:solidFill>
                <a:hlinkClick r:id="rId2" action="ppaction://hlinksldjump"/>
              </a:rPr>
              <a:t>Sheep</a:t>
            </a:r>
            <a:r>
              <a:rPr lang="fr-CA" sz="3500" dirty="0">
                <a:solidFill>
                  <a:srgbClr val="00B050"/>
                </a:solidFill>
              </a:rPr>
              <a:t>		</a:t>
            </a:r>
          </a:p>
          <a:p>
            <a:r>
              <a:rPr lang="fr-CA" sz="3500" dirty="0">
                <a:solidFill>
                  <a:srgbClr val="00B050"/>
                </a:solidFill>
                <a:hlinkClick r:id="rId2" action="ppaction://hlinksldjump"/>
              </a:rPr>
              <a:t>Cat	</a:t>
            </a:r>
            <a:r>
              <a:rPr lang="fr-CA" sz="3500" dirty="0">
                <a:solidFill>
                  <a:srgbClr val="00B050"/>
                </a:solidFill>
              </a:rPr>
              <a:t>	</a:t>
            </a:r>
            <a:r>
              <a:rPr lang="fr-CA" sz="3500" dirty="0" err="1">
                <a:solidFill>
                  <a:srgbClr val="00B050"/>
                </a:solidFill>
                <a:hlinkClick r:id="rId2" action="ppaction://hlinksldjump"/>
              </a:rPr>
              <a:t>Frog</a:t>
            </a:r>
            <a:r>
              <a:rPr lang="fr-CA" sz="3500" dirty="0">
                <a:solidFill>
                  <a:srgbClr val="00B050"/>
                </a:solidFill>
                <a:hlinkClick r:id="rId2" action="ppaction://hlinksldjump"/>
              </a:rPr>
              <a:t>	</a:t>
            </a:r>
            <a:r>
              <a:rPr lang="fr-CA" sz="3500" dirty="0">
                <a:solidFill>
                  <a:srgbClr val="00B050"/>
                </a:solidFill>
              </a:rPr>
              <a:t>	</a:t>
            </a:r>
            <a:r>
              <a:rPr lang="fr-CA" sz="3500" dirty="0" err="1">
                <a:solidFill>
                  <a:srgbClr val="00B050"/>
                </a:solidFill>
                <a:hlinkClick r:id="rId2" action="ppaction://hlinksldjump"/>
              </a:rPr>
              <a:t>Monkey</a:t>
            </a:r>
            <a:r>
              <a:rPr lang="fr-CA" sz="3500" dirty="0">
                <a:solidFill>
                  <a:srgbClr val="00B050"/>
                </a:solidFill>
              </a:rPr>
              <a:t>	</a:t>
            </a:r>
            <a:r>
              <a:rPr lang="fr-CA" sz="3500" dirty="0">
                <a:solidFill>
                  <a:srgbClr val="00B050"/>
                </a:solidFill>
                <a:hlinkClick r:id="rId2" action="ppaction://hlinksldjump"/>
              </a:rPr>
              <a:t>     </a:t>
            </a:r>
            <a:r>
              <a:rPr lang="fr-CA" sz="3500" dirty="0" err="1">
                <a:solidFill>
                  <a:srgbClr val="00B050"/>
                </a:solidFill>
                <a:hlinkClick r:id="rId2" action="ppaction://hlinksldjump"/>
              </a:rPr>
              <a:t>Cow</a:t>
            </a:r>
            <a:endParaRPr lang="fr-CA" sz="3500" dirty="0">
              <a:solidFill>
                <a:srgbClr val="00B050"/>
              </a:solidFill>
            </a:endParaRPr>
          </a:p>
          <a:p>
            <a:endParaRPr lang="fr-CA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170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4400" dirty="0" smtClean="0">
                <a:solidFill>
                  <a:srgbClr val="00B0F0"/>
                </a:solidFill>
              </a:rPr>
              <a:t>WRONG ANSWER !!! TRY AGAIN !!! </a:t>
            </a:r>
            <a:endParaRPr lang="fr-CA" sz="4400" dirty="0">
              <a:solidFill>
                <a:srgbClr val="00B0F0"/>
              </a:solidFill>
            </a:endParaRPr>
          </a:p>
        </p:txBody>
      </p:sp>
      <p:sp>
        <p:nvSpPr>
          <p:cNvPr id="4" name="Flèche droite 3">
            <a:hlinkClick r:id="rId2" action="ppaction://hlinksldjump"/>
          </p:cNvPr>
          <p:cNvSpPr/>
          <p:nvPr/>
        </p:nvSpPr>
        <p:spPr>
          <a:xfrm rot="10800000">
            <a:off x="5868144" y="3429000"/>
            <a:ext cx="2016224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194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sz="3200" dirty="0" smtClean="0">
                <a:solidFill>
                  <a:srgbClr val="7030A0"/>
                </a:solidFill>
              </a:rPr>
              <a:t>IT’S A DOG !!! </a:t>
            </a:r>
            <a:endParaRPr lang="fr-CA" sz="3200" dirty="0">
              <a:solidFill>
                <a:srgbClr val="7030A0"/>
              </a:solidFill>
            </a:endParaRPr>
          </a:p>
        </p:txBody>
      </p:sp>
      <p:pic>
        <p:nvPicPr>
          <p:cNvPr id="4" name="Espace réservé du contenu 3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1412776"/>
            <a:ext cx="2883287" cy="35798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78668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6000" dirty="0" smtClean="0">
                <a:solidFill>
                  <a:srgbClr val="0070C0"/>
                </a:solidFill>
              </a:rPr>
              <a:t>CONGRATULATIONS !!! </a:t>
            </a:r>
            <a:endParaRPr lang="fr-CA" sz="6000" dirty="0">
              <a:solidFill>
                <a:srgbClr val="0070C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276872"/>
            <a:ext cx="4005064" cy="4005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36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sz="4800" dirty="0"/>
          </a:p>
        </p:txBody>
      </p:sp>
      <p:sp>
        <p:nvSpPr>
          <p:cNvPr id="13" name="Espace réservé du contenu 1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CA" sz="4800" dirty="0" err="1" smtClean="0">
                <a:solidFill>
                  <a:srgbClr val="00B050"/>
                </a:solidFill>
              </a:rPr>
              <a:t>What</a:t>
            </a:r>
            <a:r>
              <a:rPr lang="fr-CA" sz="4800" dirty="0" smtClean="0">
                <a:solidFill>
                  <a:srgbClr val="00B050"/>
                </a:solidFill>
              </a:rPr>
              <a:t> </a:t>
            </a:r>
            <a:r>
              <a:rPr lang="fr-CA" sz="4800" dirty="0" err="1" smtClean="0">
                <a:solidFill>
                  <a:srgbClr val="00B050"/>
                </a:solidFill>
              </a:rPr>
              <a:t>is</a:t>
            </a:r>
            <a:r>
              <a:rPr lang="fr-CA" sz="4800" dirty="0" smtClean="0">
                <a:solidFill>
                  <a:srgbClr val="00B050"/>
                </a:solidFill>
              </a:rPr>
              <a:t> the animal </a:t>
            </a:r>
            <a:r>
              <a:rPr lang="fr-CA" sz="4800" dirty="0" err="1" smtClean="0">
                <a:solidFill>
                  <a:srgbClr val="00B050"/>
                </a:solidFill>
              </a:rPr>
              <a:t>that</a:t>
            </a:r>
            <a:r>
              <a:rPr lang="fr-CA" sz="4800" dirty="0" smtClean="0">
                <a:solidFill>
                  <a:srgbClr val="00B050"/>
                </a:solidFill>
              </a:rPr>
              <a:t> jumps and </a:t>
            </a:r>
            <a:r>
              <a:rPr lang="fr-CA" sz="4800" dirty="0" err="1" smtClean="0">
                <a:solidFill>
                  <a:srgbClr val="00B050"/>
                </a:solidFill>
              </a:rPr>
              <a:t>lives</a:t>
            </a:r>
            <a:r>
              <a:rPr lang="fr-CA" sz="4800" dirty="0" smtClean="0">
                <a:solidFill>
                  <a:srgbClr val="00B050"/>
                </a:solidFill>
              </a:rPr>
              <a:t> in a </a:t>
            </a:r>
            <a:r>
              <a:rPr lang="fr-CA" sz="4800" dirty="0" err="1" smtClean="0">
                <a:solidFill>
                  <a:srgbClr val="00B050"/>
                </a:solidFill>
              </a:rPr>
              <a:t>swamp</a:t>
            </a:r>
            <a:r>
              <a:rPr lang="fr-CA" sz="4800" dirty="0" smtClean="0">
                <a:solidFill>
                  <a:srgbClr val="00B050"/>
                </a:solidFill>
              </a:rPr>
              <a:t> ?</a:t>
            </a:r>
          </a:p>
          <a:p>
            <a:r>
              <a:rPr lang="fr-CA" sz="4800" dirty="0" smtClean="0">
                <a:solidFill>
                  <a:srgbClr val="00B050"/>
                </a:solidFill>
              </a:rPr>
              <a:t> </a:t>
            </a:r>
            <a:r>
              <a:rPr lang="fr-CA" sz="3500" dirty="0" err="1">
                <a:solidFill>
                  <a:srgbClr val="00B050"/>
                </a:solidFill>
                <a:hlinkClick r:id="rId2" action="ppaction://hlinksldjump"/>
              </a:rPr>
              <a:t>Rooster</a:t>
            </a:r>
            <a:r>
              <a:rPr lang="fr-CA" sz="3500" dirty="0">
                <a:solidFill>
                  <a:srgbClr val="00B050"/>
                </a:solidFill>
              </a:rPr>
              <a:t>	</a:t>
            </a:r>
            <a:r>
              <a:rPr lang="fr-CA" sz="3500" dirty="0" smtClean="0">
                <a:solidFill>
                  <a:srgbClr val="00B050"/>
                </a:solidFill>
                <a:hlinkClick r:id="rId2" action="ppaction://hlinksldjump"/>
              </a:rPr>
              <a:t>  Dog</a:t>
            </a:r>
            <a:r>
              <a:rPr lang="fr-CA" sz="3500" dirty="0">
                <a:solidFill>
                  <a:srgbClr val="00B050"/>
                </a:solidFill>
                <a:hlinkClick r:id="rId2" action="ppaction://hlinksldjump"/>
              </a:rPr>
              <a:t>	</a:t>
            </a:r>
            <a:r>
              <a:rPr lang="fr-CA" sz="3500" dirty="0" smtClean="0">
                <a:solidFill>
                  <a:srgbClr val="00B050"/>
                </a:solidFill>
                <a:hlinkClick r:id="rId2" action="ppaction://hlinksldjump"/>
              </a:rPr>
              <a:t>      Horse   </a:t>
            </a:r>
            <a:r>
              <a:rPr lang="fr-CA" sz="3500" dirty="0" smtClean="0">
                <a:solidFill>
                  <a:srgbClr val="00B050"/>
                </a:solidFill>
              </a:rPr>
              <a:t>   </a:t>
            </a:r>
            <a:r>
              <a:rPr lang="fr-CA" sz="3500" dirty="0" smtClean="0">
                <a:solidFill>
                  <a:srgbClr val="00B050"/>
                </a:solidFill>
                <a:hlinkClick r:id="rId3" action="ppaction://hlinksldjump"/>
              </a:rPr>
              <a:t> </a:t>
            </a:r>
            <a:r>
              <a:rPr lang="fr-CA" sz="3500" dirty="0" err="1" smtClean="0">
                <a:solidFill>
                  <a:srgbClr val="00B050"/>
                </a:solidFill>
                <a:hlinkClick r:id="rId2" action="ppaction://hlinksldjump"/>
              </a:rPr>
              <a:t>Sheep</a:t>
            </a:r>
            <a:r>
              <a:rPr lang="fr-CA" sz="3500" dirty="0">
                <a:solidFill>
                  <a:srgbClr val="00B050"/>
                </a:solidFill>
                <a:hlinkClick r:id="rId2" action="ppaction://hlinksldjump"/>
              </a:rPr>
              <a:t>	</a:t>
            </a:r>
            <a:r>
              <a:rPr lang="fr-CA" sz="3500" dirty="0">
                <a:solidFill>
                  <a:srgbClr val="00B050"/>
                </a:solidFill>
              </a:rPr>
              <a:t>	</a:t>
            </a:r>
          </a:p>
          <a:p>
            <a:r>
              <a:rPr lang="fr-CA" sz="3500" dirty="0">
                <a:solidFill>
                  <a:srgbClr val="00B050"/>
                </a:solidFill>
                <a:hlinkClick r:id="rId2" action="ppaction://hlinksldjump"/>
              </a:rPr>
              <a:t>Cat	</a:t>
            </a:r>
            <a:r>
              <a:rPr lang="fr-CA" sz="3500" dirty="0" smtClean="0">
                <a:solidFill>
                  <a:srgbClr val="00B050"/>
                </a:solidFill>
              </a:rPr>
              <a:t>    </a:t>
            </a:r>
            <a:r>
              <a:rPr lang="fr-CA" sz="3500" dirty="0" smtClean="0">
                <a:solidFill>
                  <a:srgbClr val="00B050"/>
                </a:solidFill>
                <a:hlinkClick r:id="rId4" action="ppaction://hlinksldjump"/>
              </a:rPr>
              <a:t> </a:t>
            </a:r>
            <a:r>
              <a:rPr lang="fr-CA" sz="3500" u="sng" dirty="0" err="1" smtClean="0">
                <a:solidFill>
                  <a:srgbClr val="00B050"/>
                </a:solidFill>
                <a:hlinkClick r:id="rId4" action="ppaction://hlinksldjump"/>
              </a:rPr>
              <a:t>Frog</a:t>
            </a:r>
            <a:r>
              <a:rPr lang="fr-CA" sz="3500" dirty="0" smtClean="0">
                <a:solidFill>
                  <a:srgbClr val="00B050"/>
                </a:solidFill>
                <a:hlinkClick r:id="rId4" action="ppaction://hlinksldjump"/>
              </a:rPr>
              <a:t>  </a:t>
            </a:r>
            <a:r>
              <a:rPr lang="fr-CA" sz="3500" dirty="0" smtClean="0">
                <a:solidFill>
                  <a:srgbClr val="00B050"/>
                </a:solidFill>
                <a:hlinkClick r:id="rId4" action="ppaction://hlinksldjump"/>
              </a:rPr>
              <a:t> </a:t>
            </a:r>
            <a:r>
              <a:rPr lang="fr-CA" sz="3500" dirty="0">
                <a:solidFill>
                  <a:srgbClr val="00B050"/>
                </a:solidFill>
                <a:hlinkClick r:id="rId2" action="ppaction://hlinksldjump"/>
              </a:rPr>
              <a:t>	</a:t>
            </a:r>
            <a:r>
              <a:rPr lang="fr-CA" sz="3500" dirty="0" err="1" smtClean="0">
                <a:solidFill>
                  <a:srgbClr val="00B050"/>
                </a:solidFill>
                <a:hlinkClick r:id="rId2" action="ppaction://hlinksldjump"/>
              </a:rPr>
              <a:t>Monkey</a:t>
            </a:r>
            <a:r>
              <a:rPr lang="fr-CA" sz="3500" dirty="0" smtClean="0">
                <a:solidFill>
                  <a:srgbClr val="00B050"/>
                </a:solidFill>
                <a:hlinkClick r:id="rId2" action="ppaction://hlinksldjump"/>
              </a:rPr>
              <a:t> </a:t>
            </a:r>
            <a:r>
              <a:rPr lang="fr-CA" sz="3500" dirty="0" smtClean="0">
                <a:solidFill>
                  <a:srgbClr val="00B050"/>
                </a:solidFill>
                <a:hlinkClick r:id="rId2" action="ppaction://hlinksldjump"/>
              </a:rPr>
              <a:t>         </a:t>
            </a:r>
            <a:r>
              <a:rPr lang="fr-CA" sz="3500" dirty="0" err="1">
                <a:solidFill>
                  <a:srgbClr val="00B050"/>
                </a:solidFill>
                <a:hlinkClick r:id="rId2" action="ppaction://hlinksldjump"/>
              </a:rPr>
              <a:t>Cow</a:t>
            </a:r>
            <a:endParaRPr lang="fr-CA" sz="3500" dirty="0">
              <a:solidFill>
                <a:srgbClr val="00B050"/>
              </a:solidFill>
            </a:endParaRPr>
          </a:p>
          <a:p>
            <a:endParaRPr lang="fr-CA" sz="48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169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4400" dirty="0" smtClean="0">
                <a:solidFill>
                  <a:srgbClr val="00B0F0"/>
                </a:solidFill>
              </a:rPr>
              <a:t>WRONG ANSWER !!! TRY AGAIN !!! </a:t>
            </a:r>
            <a:endParaRPr lang="fr-CA" sz="4400" dirty="0">
              <a:solidFill>
                <a:srgbClr val="00B0F0"/>
              </a:solidFill>
            </a:endParaRPr>
          </a:p>
        </p:txBody>
      </p:sp>
      <p:sp>
        <p:nvSpPr>
          <p:cNvPr id="4" name="Flèche droite 3">
            <a:hlinkClick r:id="rId2" action="ppaction://hlinksldjump"/>
          </p:cNvPr>
          <p:cNvSpPr/>
          <p:nvPr/>
        </p:nvSpPr>
        <p:spPr>
          <a:xfrm rot="10800000">
            <a:off x="5868144" y="3429000"/>
            <a:ext cx="2016224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0843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>
                <a:solidFill>
                  <a:srgbClr val="7030A0"/>
                </a:solidFill>
              </a:rPr>
              <a:t>IT’S A FROG !!! </a:t>
            </a:r>
            <a:endParaRPr lang="fr-CA" dirty="0">
              <a:solidFill>
                <a:srgbClr val="7030A0"/>
              </a:solidFill>
            </a:endParaRPr>
          </a:p>
        </p:txBody>
      </p:sp>
      <p:pic>
        <p:nvPicPr>
          <p:cNvPr id="17" name="Image 16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412776"/>
            <a:ext cx="3528392" cy="342821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18" name="Espace réservé du contenu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9437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1100628"/>
            <a:ext cx="8020372" cy="3579849"/>
          </a:xfrm>
        </p:spPr>
        <p:txBody>
          <a:bodyPr>
            <a:normAutofit/>
          </a:bodyPr>
          <a:lstStyle/>
          <a:p>
            <a:r>
              <a:rPr lang="fr-CA" sz="4800" dirty="0" err="1" smtClean="0">
                <a:solidFill>
                  <a:srgbClr val="00B050"/>
                </a:solidFill>
              </a:rPr>
              <a:t>What</a:t>
            </a:r>
            <a:r>
              <a:rPr lang="fr-CA" sz="4800" dirty="0" smtClean="0">
                <a:solidFill>
                  <a:srgbClr val="00B050"/>
                </a:solidFill>
              </a:rPr>
              <a:t> </a:t>
            </a:r>
            <a:r>
              <a:rPr lang="fr-CA" sz="4800" dirty="0" err="1" smtClean="0">
                <a:solidFill>
                  <a:srgbClr val="00B050"/>
                </a:solidFill>
              </a:rPr>
              <a:t>is</a:t>
            </a:r>
            <a:r>
              <a:rPr lang="fr-CA" sz="4800" dirty="0" smtClean="0">
                <a:solidFill>
                  <a:srgbClr val="00B050"/>
                </a:solidFill>
              </a:rPr>
              <a:t> the animal </a:t>
            </a:r>
            <a:r>
              <a:rPr lang="fr-CA" sz="4800" dirty="0" err="1" smtClean="0">
                <a:solidFill>
                  <a:srgbClr val="00B050"/>
                </a:solidFill>
              </a:rPr>
              <a:t>that</a:t>
            </a:r>
            <a:r>
              <a:rPr lang="fr-CA" sz="4800" dirty="0" smtClean="0">
                <a:solidFill>
                  <a:srgbClr val="00B050"/>
                </a:solidFill>
              </a:rPr>
              <a:t> </a:t>
            </a:r>
            <a:r>
              <a:rPr lang="fr-CA" sz="4800" dirty="0" err="1" smtClean="0">
                <a:solidFill>
                  <a:srgbClr val="00B050"/>
                </a:solidFill>
              </a:rPr>
              <a:t>lives</a:t>
            </a:r>
            <a:r>
              <a:rPr lang="fr-CA" sz="4800" dirty="0">
                <a:solidFill>
                  <a:srgbClr val="00B050"/>
                </a:solidFill>
              </a:rPr>
              <a:t> </a:t>
            </a:r>
            <a:r>
              <a:rPr lang="fr-CA" sz="4800" dirty="0" smtClean="0">
                <a:solidFill>
                  <a:srgbClr val="00B050"/>
                </a:solidFill>
              </a:rPr>
              <a:t>in a </a:t>
            </a:r>
            <a:r>
              <a:rPr lang="fr-CA" sz="4800" dirty="0" err="1" smtClean="0">
                <a:solidFill>
                  <a:srgbClr val="00B050"/>
                </a:solidFill>
              </a:rPr>
              <a:t>farm</a:t>
            </a:r>
            <a:r>
              <a:rPr lang="fr-CA" sz="4800" dirty="0" smtClean="0">
                <a:solidFill>
                  <a:srgbClr val="00B050"/>
                </a:solidFill>
              </a:rPr>
              <a:t> and </a:t>
            </a:r>
            <a:r>
              <a:rPr lang="fr-CA" sz="4800" dirty="0" err="1" smtClean="0">
                <a:solidFill>
                  <a:srgbClr val="00B050"/>
                </a:solidFill>
              </a:rPr>
              <a:t>makes</a:t>
            </a:r>
            <a:r>
              <a:rPr lang="fr-CA" sz="4800" dirty="0" smtClean="0">
                <a:solidFill>
                  <a:srgbClr val="00B050"/>
                </a:solidFill>
              </a:rPr>
              <a:t> </a:t>
            </a:r>
            <a:r>
              <a:rPr lang="fr-CA" sz="4800" dirty="0" err="1" smtClean="0">
                <a:solidFill>
                  <a:srgbClr val="00B050"/>
                </a:solidFill>
              </a:rPr>
              <a:t>milk</a:t>
            </a:r>
            <a:r>
              <a:rPr lang="fr-CA" sz="4800" dirty="0" smtClean="0">
                <a:solidFill>
                  <a:srgbClr val="00B050"/>
                </a:solidFill>
              </a:rPr>
              <a:t> ?</a:t>
            </a:r>
          </a:p>
          <a:p>
            <a:r>
              <a:rPr lang="fr-CA" sz="3200" dirty="0" err="1" smtClean="0">
                <a:solidFill>
                  <a:srgbClr val="00B050"/>
                </a:solidFill>
                <a:hlinkClick r:id="rId2" action="ppaction://hlinksldjump"/>
              </a:rPr>
              <a:t>Rooster</a:t>
            </a:r>
            <a:r>
              <a:rPr lang="fr-CA" sz="3200" dirty="0" smtClean="0">
                <a:solidFill>
                  <a:srgbClr val="00B050"/>
                </a:solidFill>
              </a:rPr>
              <a:t>		</a:t>
            </a:r>
            <a:r>
              <a:rPr lang="fr-CA" sz="3200" dirty="0" smtClean="0">
                <a:solidFill>
                  <a:srgbClr val="00B050"/>
                </a:solidFill>
                <a:hlinkClick r:id="rId2" action="ppaction://hlinksldjump"/>
              </a:rPr>
              <a:t>Dog	</a:t>
            </a:r>
            <a:r>
              <a:rPr lang="fr-CA" sz="3200" dirty="0" smtClean="0">
                <a:solidFill>
                  <a:srgbClr val="00B050"/>
                </a:solidFill>
              </a:rPr>
              <a:t>	</a:t>
            </a:r>
            <a:r>
              <a:rPr lang="fr-CA" sz="3200" dirty="0" smtClean="0">
                <a:solidFill>
                  <a:srgbClr val="00B050"/>
                </a:solidFill>
                <a:hlinkClick r:id="rId2" action="ppaction://hlinksldjump"/>
              </a:rPr>
              <a:t>Horse</a:t>
            </a:r>
            <a:r>
              <a:rPr lang="fr-CA" sz="3200" dirty="0" smtClean="0">
                <a:solidFill>
                  <a:srgbClr val="00B050"/>
                </a:solidFill>
              </a:rPr>
              <a:t>	</a:t>
            </a:r>
            <a:r>
              <a:rPr lang="fr-CA" sz="3200" dirty="0" err="1" smtClean="0">
                <a:solidFill>
                  <a:srgbClr val="00B050"/>
                </a:solidFill>
                <a:hlinkClick r:id="rId2" action="ppaction://hlinksldjump"/>
              </a:rPr>
              <a:t>Sheep</a:t>
            </a:r>
            <a:r>
              <a:rPr lang="fr-CA" sz="3200" dirty="0" smtClean="0">
                <a:solidFill>
                  <a:srgbClr val="00B050"/>
                </a:solidFill>
              </a:rPr>
              <a:t>		</a:t>
            </a:r>
          </a:p>
          <a:p>
            <a:r>
              <a:rPr lang="fr-CA" sz="3200" dirty="0" smtClean="0">
                <a:solidFill>
                  <a:srgbClr val="00B050"/>
                </a:solidFill>
                <a:hlinkClick r:id="rId2" action="ppaction://hlinksldjump"/>
              </a:rPr>
              <a:t>Cat	</a:t>
            </a:r>
            <a:r>
              <a:rPr lang="fr-CA" sz="3200" dirty="0" smtClean="0">
                <a:solidFill>
                  <a:srgbClr val="00B050"/>
                </a:solidFill>
              </a:rPr>
              <a:t>	</a:t>
            </a:r>
            <a:r>
              <a:rPr lang="fr-CA" sz="3200" dirty="0" err="1" smtClean="0">
                <a:solidFill>
                  <a:srgbClr val="00B050"/>
                </a:solidFill>
                <a:hlinkClick r:id="rId2" action="ppaction://hlinksldjump"/>
              </a:rPr>
              <a:t>Frog</a:t>
            </a:r>
            <a:r>
              <a:rPr lang="fr-CA" sz="3200" dirty="0" smtClean="0">
                <a:solidFill>
                  <a:srgbClr val="00B050"/>
                </a:solidFill>
                <a:hlinkClick r:id="rId2" action="ppaction://hlinksldjump"/>
              </a:rPr>
              <a:t>	</a:t>
            </a:r>
            <a:r>
              <a:rPr lang="fr-CA" sz="3200" dirty="0" smtClean="0">
                <a:solidFill>
                  <a:srgbClr val="00B050"/>
                </a:solidFill>
              </a:rPr>
              <a:t>	</a:t>
            </a:r>
            <a:r>
              <a:rPr lang="fr-CA" sz="3200" dirty="0" err="1" smtClean="0">
                <a:solidFill>
                  <a:srgbClr val="00B050"/>
                </a:solidFill>
                <a:hlinkClick r:id="rId2" action="ppaction://hlinksldjump"/>
              </a:rPr>
              <a:t>Monkey</a:t>
            </a:r>
            <a:r>
              <a:rPr lang="fr-CA" sz="3200" dirty="0" smtClean="0">
                <a:solidFill>
                  <a:srgbClr val="00B050"/>
                </a:solidFill>
              </a:rPr>
              <a:t>	</a:t>
            </a:r>
            <a:r>
              <a:rPr lang="fr-CA" sz="3200" dirty="0">
                <a:solidFill>
                  <a:srgbClr val="00B050"/>
                </a:solidFill>
                <a:hlinkClick r:id="rId3" action="ppaction://hlinksldjump"/>
              </a:rPr>
              <a:t> </a:t>
            </a:r>
            <a:r>
              <a:rPr lang="fr-CA" sz="3200" dirty="0" smtClean="0">
                <a:solidFill>
                  <a:srgbClr val="00B050"/>
                </a:solidFill>
                <a:hlinkClick r:id="rId3" action="ppaction://hlinksldjump"/>
              </a:rPr>
              <a:t>    </a:t>
            </a:r>
            <a:r>
              <a:rPr lang="fr-CA" sz="3200" dirty="0" err="1" smtClean="0">
                <a:solidFill>
                  <a:srgbClr val="00B050"/>
                </a:solidFill>
                <a:hlinkClick r:id="rId3" action="ppaction://hlinksldjump"/>
              </a:rPr>
              <a:t>Cow</a:t>
            </a:r>
            <a:endParaRPr lang="fr-CA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02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4400" dirty="0" smtClean="0">
                <a:solidFill>
                  <a:srgbClr val="00B0F0"/>
                </a:solidFill>
              </a:rPr>
              <a:t>WRONG ANSWER !!! TRY AGAIN !!! </a:t>
            </a:r>
            <a:endParaRPr lang="fr-CA" sz="4400" dirty="0">
              <a:solidFill>
                <a:srgbClr val="00B0F0"/>
              </a:solidFill>
            </a:endParaRPr>
          </a:p>
        </p:txBody>
      </p:sp>
      <p:sp>
        <p:nvSpPr>
          <p:cNvPr id="4" name="Flèche droite 3">
            <a:hlinkClick r:id="rId2" action="ppaction://hlinksldjump"/>
          </p:cNvPr>
          <p:cNvSpPr/>
          <p:nvPr/>
        </p:nvSpPr>
        <p:spPr>
          <a:xfrm rot="10800000">
            <a:off x="5868144" y="3429000"/>
            <a:ext cx="2016224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61634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CA" dirty="0" smtClean="0">
                <a:solidFill>
                  <a:srgbClr val="7030A0"/>
                </a:solidFill>
              </a:rPr>
              <a:t>IT’S A COW !!! </a:t>
            </a:r>
            <a:endParaRPr lang="fr-CA" dirty="0">
              <a:solidFill>
                <a:srgbClr val="7030A0"/>
              </a:solidFill>
            </a:endParaRPr>
          </a:p>
        </p:txBody>
      </p:sp>
      <p:pic>
        <p:nvPicPr>
          <p:cNvPr id="4" name="Espace réservé du contenu 3">
            <a:hlinkClick r:id="rId2" action="ppaction://hlinksldjump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7824" y="1484784"/>
            <a:ext cx="4170759" cy="4170759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2122364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4400" dirty="0" smtClean="0">
                <a:solidFill>
                  <a:srgbClr val="00B0F0"/>
                </a:solidFill>
              </a:rPr>
              <a:t>WRONG ANSWER !!! TRY AGAIN !!! </a:t>
            </a:r>
            <a:endParaRPr lang="fr-CA" sz="4400" dirty="0">
              <a:solidFill>
                <a:srgbClr val="00B0F0"/>
              </a:solidFill>
            </a:endParaRPr>
          </a:p>
        </p:txBody>
      </p:sp>
      <p:sp>
        <p:nvSpPr>
          <p:cNvPr id="4" name="Flèche droite 3">
            <a:hlinkClick r:id="rId2" action="ppaction://hlinksldjump"/>
          </p:cNvPr>
          <p:cNvSpPr/>
          <p:nvPr/>
        </p:nvSpPr>
        <p:spPr>
          <a:xfrm rot="10800000">
            <a:off x="5868144" y="3429000"/>
            <a:ext cx="2016224" cy="93610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94071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134</TotalTime>
  <Words>207</Words>
  <Application>Microsoft Office PowerPoint</Application>
  <PresentationFormat>Affichage à l'écran (4:3)</PresentationFormat>
  <Paragraphs>50</Paragraphs>
  <Slides>28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28</vt:i4>
      </vt:variant>
    </vt:vector>
  </HeadingPairs>
  <TitlesOfParts>
    <vt:vector size="29" baseType="lpstr">
      <vt:lpstr>Angles</vt:lpstr>
      <vt:lpstr>ANIMALS !!! </vt:lpstr>
      <vt:lpstr>Animals</vt:lpstr>
      <vt:lpstr>Présentation PowerPoint</vt:lpstr>
      <vt:lpstr>Présentation PowerPoint</vt:lpstr>
      <vt:lpstr>IT’S A FROG !!! </vt:lpstr>
      <vt:lpstr>Présentation PowerPoint</vt:lpstr>
      <vt:lpstr>Présentation PowerPoint</vt:lpstr>
      <vt:lpstr>IT’S A COW !!! </vt:lpstr>
      <vt:lpstr>Présentation PowerPoint</vt:lpstr>
      <vt:lpstr>Présentation PowerPoint</vt:lpstr>
      <vt:lpstr>IT’S A MONKEY !!! </vt:lpstr>
      <vt:lpstr>Présentation PowerPoint</vt:lpstr>
      <vt:lpstr>Présentation PowerPoint</vt:lpstr>
      <vt:lpstr>Présentation PowerPoint</vt:lpstr>
      <vt:lpstr>IT’S A CAT !!! </vt:lpstr>
      <vt:lpstr>Présentation PowerPoint</vt:lpstr>
      <vt:lpstr>Présentation PowerPoint</vt:lpstr>
      <vt:lpstr>IT’S A HORSE !!! </vt:lpstr>
      <vt:lpstr>Présentation PowerPoint</vt:lpstr>
      <vt:lpstr>Présentation PowerPoint</vt:lpstr>
      <vt:lpstr>It’s a SHEEP !!! </vt:lpstr>
      <vt:lpstr>Présentation PowerPoint</vt:lpstr>
      <vt:lpstr>Présentation PowerPoint</vt:lpstr>
      <vt:lpstr>IT’S A ROOSTER !!!</vt:lpstr>
      <vt:lpstr>Présentation PowerPoint</vt:lpstr>
      <vt:lpstr>Présentation PowerPoint</vt:lpstr>
      <vt:lpstr>IT’S A DOG !!! </vt:lpstr>
      <vt:lpstr>Présentation PowerPoint</vt:lpstr>
    </vt:vector>
  </TitlesOfParts>
  <Company>UQTR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UQTR</dc:creator>
  <cp:lastModifiedBy>UQTR</cp:lastModifiedBy>
  <cp:revision>13</cp:revision>
  <dcterms:created xsi:type="dcterms:W3CDTF">2011-09-19T23:55:08Z</dcterms:created>
  <dcterms:modified xsi:type="dcterms:W3CDTF">2011-09-20T02:09:31Z</dcterms:modified>
</cp:coreProperties>
</file>